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7.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7" r:id="rId1"/>
    <p:sldMasterId id="2147483729" r:id="rId2"/>
    <p:sldMasterId id="2147483748" r:id="rId3"/>
    <p:sldMasterId id="2147483760" r:id="rId4"/>
    <p:sldMasterId id="2147483778" r:id="rId5"/>
    <p:sldMasterId id="2147483800" r:id="rId6"/>
    <p:sldMasterId id="2147483828" r:id="rId7"/>
    <p:sldMasterId id="2147483845" r:id="rId8"/>
  </p:sldMasterIdLst>
  <p:notesMasterIdLst>
    <p:notesMasterId r:id="rId22"/>
  </p:notesMasterIdLst>
  <p:sldIdLst>
    <p:sldId id="6117" r:id="rId9"/>
    <p:sldId id="6444" r:id="rId10"/>
    <p:sldId id="341" r:id="rId11"/>
    <p:sldId id="6341" r:id="rId12"/>
    <p:sldId id="6332" r:id="rId13"/>
    <p:sldId id="6331" r:id="rId14"/>
    <p:sldId id="6336" r:id="rId15"/>
    <p:sldId id="6337" r:id="rId16"/>
    <p:sldId id="6147" r:id="rId17"/>
    <p:sldId id="6129" r:id="rId18"/>
    <p:sldId id="6349" r:id="rId19"/>
    <p:sldId id="6443" r:id="rId20"/>
    <p:sldId id="385"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746"/>
    <a:srgbClr val="F6F3E5"/>
    <a:srgbClr val="FF585D"/>
    <a:srgbClr val="8F993E"/>
    <a:srgbClr val="236192"/>
    <a:srgbClr val="B9D3DC"/>
    <a:srgbClr val="C66E4E"/>
    <a:srgbClr val="2C5234"/>
    <a:srgbClr val="BF9474"/>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7" d="100"/>
          <a:sy n="117" d="100"/>
        </p:scale>
        <p:origin x="643" y="8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B6089-6F46-46DB-BD25-3B015BD2080F}" type="datetimeFigureOut">
              <a:rPr lang="fi-FI" smtClean="0"/>
              <a:t>23.8.2023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2CA85-B453-45E3-A748-B564E6B8D27E}" type="slidenum">
              <a:rPr lang="fi-FI" smtClean="0"/>
              <a:t>‹#›</a:t>
            </a:fld>
            <a:endParaRPr lang="fi-FI"/>
          </a:p>
        </p:txBody>
      </p:sp>
    </p:spTree>
    <p:extLst>
      <p:ext uri="{BB962C8B-B14F-4D97-AF65-F5344CB8AC3E}">
        <p14:creationId xmlns:p14="http://schemas.microsoft.com/office/powerpoint/2010/main" val="50586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lgn="l" rtl="0">
              <a:buFontTx/>
              <a:buNone/>
            </a:pPr>
            <a:endParaRPr lang="en"/>
          </a:p>
        </p:txBody>
      </p:sp>
      <p:sp>
        <p:nvSpPr>
          <p:cNvPr id="4" name="Dian numeron paikkamerkki 3"/>
          <p:cNvSpPr>
            <a:spLocks noGrp="1"/>
          </p:cNvSpPr>
          <p:nvPr>
            <p:ph type="sldNum" sz="quarter" idx="5"/>
          </p:nvPr>
        </p:nvSpPr>
        <p:spPr/>
        <p:txBody>
          <a:bodyPr/>
          <a:lstStyle/>
          <a:p>
            <a:pPr algn="l" rtl="0"/>
            <a:fld id="{46C2CA85-B453-45E3-A748-B564E6B8D27E}" type="slidenum">
              <a:rPr/>
              <a:t>1</a:t>
            </a:fld>
            <a:endParaRPr lang="en"/>
          </a:p>
        </p:txBody>
      </p:sp>
    </p:spTree>
    <p:extLst>
      <p:ext uri="{BB962C8B-B14F-4D97-AF65-F5344CB8AC3E}">
        <p14:creationId xmlns:p14="http://schemas.microsoft.com/office/powerpoint/2010/main" val="3336399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cs typeface="Calibri"/>
            </a:endParaRPr>
          </a:p>
        </p:txBody>
      </p:sp>
      <p:sp>
        <p:nvSpPr>
          <p:cNvPr id="4" name="Dian numeron paikkamerkki 3"/>
          <p:cNvSpPr>
            <a:spLocks noGrp="1"/>
          </p:cNvSpPr>
          <p:nvPr>
            <p:ph type="sldNum" sz="quarter" idx="5"/>
          </p:nvPr>
        </p:nvSpPr>
        <p:spPr/>
        <p:txBody>
          <a:bodyPr/>
          <a:lstStyle/>
          <a:p>
            <a:fld id="{46C2CA85-B453-45E3-A748-B564E6B8D27E}" type="slidenum">
              <a:rPr lang="fi-FI" smtClean="0"/>
              <a:t>3</a:t>
            </a:fld>
            <a:endParaRPr lang="fi-FI"/>
          </a:p>
        </p:txBody>
      </p:sp>
    </p:spTree>
    <p:extLst>
      <p:ext uri="{BB962C8B-B14F-4D97-AF65-F5344CB8AC3E}">
        <p14:creationId xmlns:p14="http://schemas.microsoft.com/office/powerpoint/2010/main" val="1589932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46C2CA85-B453-45E3-A748-B564E6B8D27E}" type="slidenum">
              <a:rPr lang="fi-FI" smtClean="0"/>
              <a:t>4</a:t>
            </a:fld>
            <a:endParaRPr lang="fi-FI"/>
          </a:p>
        </p:txBody>
      </p:sp>
    </p:spTree>
    <p:extLst>
      <p:ext uri="{BB962C8B-B14F-4D97-AF65-F5344CB8AC3E}">
        <p14:creationId xmlns:p14="http://schemas.microsoft.com/office/powerpoint/2010/main" val="2031101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46C2CA85-B453-45E3-A748-B564E6B8D27E}" type="slidenum">
              <a:rPr lang="fi-FI" smtClean="0"/>
              <a:t>5</a:t>
            </a:fld>
            <a:endParaRPr lang="fi-FI"/>
          </a:p>
        </p:txBody>
      </p:sp>
    </p:spTree>
    <p:extLst>
      <p:ext uri="{BB962C8B-B14F-4D97-AF65-F5344CB8AC3E}">
        <p14:creationId xmlns:p14="http://schemas.microsoft.com/office/powerpoint/2010/main" val="2439945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46C2CA85-B453-45E3-A748-B564E6B8D27E}" type="slidenum">
              <a:rPr lang="fi-FI" smtClean="0"/>
              <a:t>8</a:t>
            </a:fld>
            <a:endParaRPr lang="fi-FI"/>
          </a:p>
        </p:txBody>
      </p:sp>
    </p:spTree>
    <p:extLst>
      <p:ext uri="{BB962C8B-B14F-4D97-AF65-F5344CB8AC3E}">
        <p14:creationId xmlns:p14="http://schemas.microsoft.com/office/powerpoint/2010/main" val="521837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46C2CA85-B453-45E3-A748-B564E6B8D27E}" type="slidenum">
              <a:rPr lang="fi-FI" smtClean="0"/>
              <a:t>9</a:t>
            </a:fld>
            <a:endParaRPr lang="fi-FI"/>
          </a:p>
        </p:txBody>
      </p:sp>
    </p:spTree>
    <p:extLst>
      <p:ext uri="{BB962C8B-B14F-4D97-AF65-F5344CB8AC3E}">
        <p14:creationId xmlns:p14="http://schemas.microsoft.com/office/powerpoint/2010/main" val="1964862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4.png"/></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hyperlink" Target="https://ym.fi/rakennetunymparistontietojarjestelma" TargetMode="External"/><Relationship Id="rId4" Type="http://schemas.openxmlformats.org/officeDocument/2006/relationships/image" Target="../media/image4.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hyperlink" Target="https://ym.fi/rakennetunymparistontietojarjestelma" TargetMode="Externa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hyperlink" Target="https://ym.fi/rakennetunymparistontietojarjestelma" TargetMode="Externa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hyperlink" Target="https://ym.fi/rakennetunymparistontietojarjestelma" TargetMode="External"/><Relationship Id="rId4" Type="http://schemas.openxmlformats.org/officeDocument/2006/relationships/image" Target="../media/image4.png"/></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6.xml"/><Relationship Id="rId5" Type="http://schemas.openxmlformats.org/officeDocument/2006/relationships/hyperlink" Target="https://ym.fi/rakennetunymparistontietojarjestelma" TargetMode="External"/><Relationship Id="rId4" Type="http://schemas.openxmlformats.org/officeDocument/2006/relationships/image" Target="../media/image4.png"/></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798222"/>
            <a:ext cx="6321669" cy="2809829"/>
          </a:xfrm>
        </p:spPr>
        <p:txBody>
          <a:bodyPr anchor="b" anchorCtr="0"/>
          <a:lstStyle>
            <a:lvl1pPr algn="l">
              <a:lnSpc>
                <a:spcPct val="95000"/>
              </a:lnSpc>
              <a:defRPr sz="6000" spc="0" baseline="0">
                <a:solidFill>
                  <a:schemeClr val="bg1"/>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hasCustomPrompt="1"/>
          </p:nvPr>
        </p:nvSpPr>
        <p:spPr>
          <a:xfrm>
            <a:off x="1121019" y="3869927"/>
            <a:ext cx="6321669" cy="1249419"/>
          </a:xfrm>
        </p:spPr>
        <p:txBody>
          <a:bodyPr/>
          <a:lstStyle>
            <a:lvl1pPr marL="0" indent="0" algn="l">
              <a:spcBef>
                <a:spcPts val="300"/>
              </a:spcBef>
              <a:buNone/>
              <a:defRPr sz="1900" b="1"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pc="0"/>
              <a:t>Tähän </a:t>
            </a:r>
            <a:r>
              <a:rPr lang="fi-FI" spc="0" err="1"/>
              <a:t>pp.kk.vvvv</a:t>
            </a:r>
            <a:r>
              <a:rPr lang="fi-FI" spc="0"/>
              <a:t> | tai muuta lisätietoa.</a:t>
            </a:r>
          </a:p>
        </p:txBody>
      </p:sp>
      <p:grpSp>
        <p:nvGrpSpPr>
          <p:cNvPr id="24" name="Ryhmä 23">
            <a:extLst>
              <a:ext uri="{FF2B5EF4-FFF2-40B4-BE49-F238E27FC236}">
                <a16:creationId xmlns:a16="http://schemas.microsoft.com/office/drawing/2014/main" id="{530C670F-5D03-4003-B2AF-299C2A1D2BC1}"/>
              </a:ext>
              <a:ext uri="{C183D7F6-B498-43B3-948B-1728B52AA6E4}">
                <adec:decorative xmlns:adec="http://schemas.microsoft.com/office/drawing/2017/decorative" val="1"/>
              </a:ext>
            </a:extLst>
          </p:cNvPr>
          <p:cNvGrpSpPr/>
          <p:nvPr userDrawn="1"/>
        </p:nvGrpSpPr>
        <p:grpSpPr>
          <a:xfrm>
            <a:off x="8146305" y="0"/>
            <a:ext cx="4046895" cy="6858000"/>
            <a:chOff x="8146305" y="0"/>
            <a:chExt cx="4046895" cy="6858000"/>
          </a:xfrm>
        </p:grpSpPr>
        <p:sp>
          <p:nvSpPr>
            <p:cNvPr id="19" name="Rectangle 6">
              <a:extLst>
                <a:ext uri="{FF2B5EF4-FFF2-40B4-BE49-F238E27FC236}">
                  <a16:creationId xmlns:a16="http://schemas.microsoft.com/office/drawing/2014/main" id="{9BD1EC33-2851-4411-A6B3-6201619F80A7}"/>
                </a:ext>
                <a:ext uri="{C183D7F6-B498-43B3-948B-1728B52AA6E4}">
                  <adec:decorative xmlns:adec="http://schemas.microsoft.com/office/drawing/2017/decorative" val="1"/>
                </a:ext>
              </a:extLst>
            </p:cNvPr>
            <p:cNvSpPr>
              <a:spLocks noChangeArrowheads="1"/>
            </p:cNvSpPr>
            <p:nvPr userDrawn="1"/>
          </p:nvSpPr>
          <p:spPr bwMode="auto">
            <a:xfrm>
              <a:off x="10227838" y="4131977"/>
              <a:ext cx="1965362" cy="2726023"/>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7">
              <a:extLst>
                <a:ext uri="{FF2B5EF4-FFF2-40B4-BE49-F238E27FC236}">
                  <a16:creationId xmlns:a16="http://schemas.microsoft.com/office/drawing/2014/main" id="{31AF13EB-4424-439F-B5AB-BC9621807CE9}"/>
                </a:ext>
                <a:ext uri="{C183D7F6-B498-43B3-948B-1728B52AA6E4}">
                  <adec:decorative xmlns:adec="http://schemas.microsoft.com/office/drawing/2017/decorative" val="1"/>
                </a:ext>
              </a:extLst>
            </p:cNvPr>
            <p:cNvSpPr>
              <a:spLocks/>
            </p:cNvSpPr>
            <p:nvPr userDrawn="1"/>
          </p:nvSpPr>
          <p:spPr bwMode="auto">
            <a:xfrm>
              <a:off x="8146305" y="4131977"/>
              <a:ext cx="2081533" cy="2726023"/>
            </a:xfrm>
            <a:custGeom>
              <a:avLst/>
              <a:gdLst>
                <a:gd name="T0" fmla="*/ 36 w 11565"/>
                <a:gd name="T1" fmla="*/ 7915 h 15147"/>
                <a:gd name="T2" fmla="*/ 3651 w 11565"/>
                <a:gd name="T3" fmla="*/ 11530 h 15147"/>
                <a:gd name="T4" fmla="*/ 36 w 11565"/>
                <a:gd name="T5" fmla="*/ 15145 h 15147"/>
                <a:gd name="T6" fmla="*/ 0 w 11565"/>
                <a:gd name="T7" fmla="*/ 15144 h 15147"/>
                <a:gd name="T8" fmla="*/ 0 w 11565"/>
                <a:gd name="T9" fmla="*/ 15147 h 15147"/>
                <a:gd name="T10" fmla="*/ 10986 w 11565"/>
                <a:gd name="T11" fmla="*/ 15147 h 15147"/>
                <a:gd name="T12" fmla="*/ 11565 w 11565"/>
                <a:gd name="T13" fmla="*/ 11530 h 15147"/>
                <a:gd name="T14" fmla="*/ 36 w 11565"/>
                <a:gd name="T15" fmla="*/ 0 h 15147"/>
                <a:gd name="T16" fmla="*/ 0 w 11565"/>
                <a:gd name="T17" fmla="*/ 1 h 15147"/>
                <a:gd name="T18" fmla="*/ 0 w 11565"/>
                <a:gd name="T19" fmla="*/ 7915 h 15147"/>
                <a:gd name="T20" fmla="*/ 36 w 11565"/>
                <a:gd name="T21" fmla="*/ 7915 h 15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5" h="15147">
                  <a:moveTo>
                    <a:pt x="36" y="7915"/>
                  </a:moveTo>
                  <a:cubicBezTo>
                    <a:pt x="2029" y="7915"/>
                    <a:pt x="3651" y="9536"/>
                    <a:pt x="3651" y="11530"/>
                  </a:cubicBezTo>
                  <a:cubicBezTo>
                    <a:pt x="3651" y="13523"/>
                    <a:pt x="2029" y="15145"/>
                    <a:pt x="36" y="15145"/>
                  </a:cubicBezTo>
                  <a:cubicBezTo>
                    <a:pt x="24" y="15145"/>
                    <a:pt x="12" y="15144"/>
                    <a:pt x="0" y="15144"/>
                  </a:cubicBezTo>
                  <a:lnTo>
                    <a:pt x="0" y="15147"/>
                  </a:lnTo>
                  <a:lnTo>
                    <a:pt x="10986" y="15147"/>
                  </a:lnTo>
                  <a:cubicBezTo>
                    <a:pt x="11361" y="14009"/>
                    <a:pt x="11565" y="12793"/>
                    <a:pt x="11565" y="11530"/>
                  </a:cubicBezTo>
                  <a:cubicBezTo>
                    <a:pt x="11565" y="5162"/>
                    <a:pt x="6403" y="0"/>
                    <a:pt x="36" y="0"/>
                  </a:cubicBezTo>
                  <a:cubicBezTo>
                    <a:pt x="24" y="0"/>
                    <a:pt x="12" y="1"/>
                    <a:pt x="0" y="1"/>
                  </a:cubicBezTo>
                  <a:lnTo>
                    <a:pt x="0" y="7915"/>
                  </a:lnTo>
                  <a:cubicBezTo>
                    <a:pt x="12" y="7915"/>
                    <a:pt x="24" y="7915"/>
                    <a:pt x="36" y="7915"/>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8">
              <a:extLst>
                <a:ext uri="{FF2B5EF4-FFF2-40B4-BE49-F238E27FC236}">
                  <a16:creationId xmlns:a16="http://schemas.microsoft.com/office/drawing/2014/main" id="{227B23C7-F73F-45BD-A013-DD3EE886E12A}"/>
                </a:ext>
                <a:ext uri="{C183D7F6-B498-43B3-948B-1728B52AA6E4}">
                  <adec:decorative xmlns:adec="http://schemas.microsoft.com/office/drawing/2017/decorative" val="1"/>
                </a:ext>
              </a:extLst>
            </p:cNvPr>
            <p:cNvSpPr>
              <a:spLocks noChangeArrowheads="1"/>
            </p:cNvSpPr>
            <p:nvPr userDrawn="1"/>
          </p:nvSpPr>
          <p:spPr bwMode="auto">
            <a:xfrm>
              <a:off x="8146305" y="0"/>
              <a:ext cx="4046895" cy="4131977"/>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9">
              <a:extLst>
                <a:ext uri="{FF2B5EF4-FFF2-40B4-BE49-F238E27FC236}">
                  <a16:creationId xmlns:a16="http://schemas.microsoft.com/office/drawing/2014/main" id="{9871684F-E05F-451D-9E71-621B0FF59853}"/>
                </a:ext>
                <a:ext uri="{C183D7F6-B498-43B3-948B-1728B52AA6E4}">
                  <adec:decorative xmlns:adec="http://schemas.microsoft.com/office/drawing/2017/decorative" val="1"/>
                </a:ext>
              </a:extLst>
            </p:cNvPr>
            <p:cNvSpPr>
              <a:spLocks noChangeArrowheads="1"/>
            </p:cNvSpPr>
            <p:nvPr userDrawn="1"/>
          </p:nvSpPr>
          <p:spPr bwMode="auto">
            <a:xfrm>
              <a:off x="9570595" y="1405954"/>
              <a:ext cx="2622604" cy="2726023"/>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descr="Rakennetun ympäristön tieto">
            <a:extLst>
              <a:ext uri="{FF2B5EF4-FFF2-40B4-BE49-F238E27FC236}">
                <a16:creationId xmlns:a16="http://schemas.microsoft.com/office/drawing/2014/main" id="{FFA0354D-4D76-4CFD-91C5-17C76FF351A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5645" y="5365901"/>
            <a:ext cx="2290167" cy="402616"/>
          </a:xfrm>
          <a:prstGeom prst="rect">
            <a:avLst/>
          </a:prstGeom>
        </p:spPr>
      </p:pic>
    </p:spTree>
    <p:extLst>
      <p:ext uri="{BB962C8B-B14F-4D97-AF65-F5344CB8AC3E}">
        <p14:creationId xmlns:p14="http://schemas.microsoft.com/office/powerpoint/2010/main" val="4229382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vatekstillinen kuva">
    <p:bg>
      <p:bgPr>
        <a:solidFill>
          <a:srgbClr val="F6F3E5"/>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5277582"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6959350" y="0"/>
            <a:ext cx="5232650"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6" name="Päivämäärän paikkamerkki 5">
            <a:extLst>
              <a:ext uri="{FF2B5EF4-FFF2-40B4-BE49-F238E27FC236}">
                <a16:creationId xmlns:a16="http://schemas.microsoft.com/office/drawing/2014/main" id="{C023609F-FFB1-4EE5-93F5-AD8EC667FF10}"/>
              </a:ext>
            </a:extLst>
          </p:cNvPr>
          <p:cNvSpPr>
            <a:spLocks noGrp="1"/>
          </p:cNvSpPr>
          <p:nvPr>
            <p:ph type="dt" sz="half" idx="14"/>
          </p:nvPr>
        </p:nvSpPr>
        <p:spPr/>
        <p:txBody>
          <a:bodyPr/>
          <a:lstStyle>
            <a:lvl1pPr>
              <a:defRPr>
                <a:solidFill>
                  <a:schemeClr val="bg1"/>
                </a:solidFill>
              </a:defRPr>
            </a:lvl1pPr>
          </a:lstStyle>
          <a:p>
            <a:fld id="{3F0C5D76-F752-4F95-BA63-C3B7D9AE33C8}" type="datetime1">
              <a:rPr lang="fi-FI" smtClean="0"/>
              <a:pPr/>
              <a:t>23.8.2023</a:t>
            </a:fld>
            <a:endParaRPr lang="fi-FI"/>
          </a:p>
        </p:txBody>
      </p:sp>
      <p:sp>
        <p:nvSpPr>
          <p:cNvPr id="7" name="Alatunnisteen paikkamerkki 6">
            <a:extLst>
              <a:ext uri="{FF2B5EF4-FFF2-40B4-BE49-F238E27FC236}">
                <a16:creationId xmlns:a16="http://schemas.microsoft.com/office/drawing/2014/main" id="{6792FB64-2FAE-48AC-B993-8E49F0FE4AE6}"/>
              </a:ext>
            </a:extLst>
          </p:cNvPr>
          <p:cNvSpPr>
            <a:spLocks noGrp="1"/>
          </p:cNvSpPr>
          <p:nvPr>
            <p:ph type="ftr" sz="quarter" idx="15"/>
          </p:nvPr>
        </p:nvSpPr>
        <p:spPr/>
        <p:txBody>
          <a:bodyPr/>
          <a:lstStyle/>
          <a:p>
            <a:pPr algn="l"/>
            <a:r>
              <a:rPr lang="fi-FI"/>
              <a:t>Esityksen nimi</a:t>
            </a:r>
          </a:p>
        </p:txBody>
      </p:sp>
      <p:sp>
        <p:nvSpPr>
          <p:cNvPr id="13" name="Dian numeron paikkamerkki 12">
            <a:extLst>
              <a:ext uri="{FF2B5EF4-FFF2-40B4-BE49-F238E27FC236}">
                <a16:creationId xmlns:a16="http://schemas.microsoft.com/office/drawing/2014/main" id="{4DF10FCA-6F67-4362-B785-D09057DA7B03}"/>
              </a:ext>
            </a:extLst>
          </p:cNvPr>
          <p:cNvSpPr>
            <a:spLocks noGrp="1"/>
          </p:cNvSpPr>
          <p:nvPr>
            <p:ph type="sldNum" sz="quarter" idx="16"/>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
        <p:nvSpPr>
          <p:cNvPr id="4" name="Title 3">
            <a:extLst>
              <a:ext uri="{FF2B5EF4-FFF2-40B4-BE49-F238E27FC236}">
                <a16:creationId xmlns:a16="http://schemas.microsoft.com/office/drawing/2014/main" id="{E3B418BB-3CE2-4E38-9482-AED2BBF7316B}"/>
              </a:ext>
            </a:extLst>
          </p:cNvPr>
          <p:cNvSpPr>
            <a:spLocks noGrp="1"/>
          </p:cNvSpPr>
          <p:nvPr>
            <p:ph type="title"/>
          </p:nvPr>
        </p:nvSpPr>
        <p:spPr>
          <a:xfrm>
            <a:off x="900000" y="854869"/>
            <a:ext cx="5277582" cy="1197308"/>
          </a:xfrm>
        </p:spPr>
        <p:txBody>
          <a:bodyPr/>
          <a:lstStyle/>
          <a:p>
            <a:r>
              <a:rPr lang="fi-FI"/>
              <a:t>Muokkaa perustyyl. napsautt.</a:t>
            </a:r>
            <a:endParaRPr lang="en-GB"/>
          </a:p>
        </p:txBody>
      </p:sp>
    </p:spTree>
    <p:extLst>
      <p:ext uri="{BB962C8B-B14F-4D97-AF65-F5344CB8AC3E}">
        <p14:creationId xmlns:p14="http://schemas.microsoft.com/office/powerpoint/2010/main" val="10947012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eksti ja kuva">
    <p:bg>
      <p:bgPr>
        <a:solidFill>
          <a:schemeClr val="bg1">
            <a:lumMod val="95000"/>
          </a:schemeClr>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5277582"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6959350" y="0"/>
            <a:ext cx="5232650" cy="6858000"/>
          </a:xfrm>
          <a:solidFill>
            <a:schemeClr val="accent6"/>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4" name="Title 3">
            <a:extLst>
              <a:ext uri="{FF2B5EF4-FFF2-40B4-BE49-F238E27FC236}">
                <a16:creationId xmlns:a16="http://schemas.microsoft.com/office/drawing/2014/main" id="{E3B418BB-3CE2-4E38-9482-AED2BBF7316B}"/>
              </a:ext>
            </a:extLst>
          </p:cNvPr>
          <p:cNvSpPr>
            <a:spLocks noGrp="1"/>
          </p:cNvSpPr>
          <p:nvPr>
            <p:ph type="title"/>
          </p:nvPr>
        </p:nvSpPr>
        <p:spPr>
          <a:xfrm>
            <a:off x="900000" y="854869"/>
            <a:ext cx="5277582" cy="1197308"/>
          </a:xfrm>
        </p:spPr>
        <p:txBody>
          <a:bodyPr/>
          <a:lstStyle/>
          <a:p>
            <a:r>
              <a:rPr lang="fi-FI"/>
              <a:t>Muokkaa perustyyl. napsautt.</a:t>
            </a:r>
            <a:endParaRPr lang="en-GB"/>
          </a:p>
        </p:txBody>
      </p:sp>
      <p:pic>
        <p:nvPicPr>
          <p:cNvPr id="9" name="Kuva 10">
            <a:extLst>
              <a:ext uri="{FF2B5EF4-FFF2-40B4-BE49-F238E27FC236}">
                <a16:creationId xmlns:a16="http://schemas.microsoft.com/office/drawing/2014/main" id="{6C3C8141-A629-0F49-A5CE-555A0B38ECBD}"/>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39259" y="144550"/>
            <a:ext cx="1740800" cy="576000"/>
          </a:xfrm>
          <a:prstGeom prst="rect">
            <a:avLst/>
          </a:prstGeom>
        </p:spPr>
      </p:pic>
    </p:spTree>
    <p:extLst>
      <p:ext uri="{BB962C8B-B14F-4D97-AF65-F5344CB8AC3E}">
        <p14:creationId xmlns:p14="http://schemas.microsoft.com/office/powerpoint/2010/main" val="8097065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Otsikko ja kuva">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a:xfrm>
            <a:off x="899999" y="1099082"/>
            <a:ext cx="10198800" cy="617107"/>
          </a:xfrm>
        </p:spPr>
        <p:txBody>
          <a:bodyPr/>
          <a:lstStyle/>
          <a:p>
            <a:r>
              <a:rPr lang="fi-FI"/>
              <a:t>Muokkaa perustyyl. napsautt.</a:t>
            </a:r>
          </a:p>
        </p:txBody>
      </p:sp>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900000" y="1765738"/>
            <a:ext cx="10158384" cy="4396327"/>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8" name="Päivämäärän paikkamerkki 7">
            <a:extLst>
              <a:ext uri="{FF2B5EF4-FFF2-40B4-BE49-F238E27FC236}">
                <a16:creationId xmlns:a16="http://schemas.microsoft.com/office/drawing/2014/main" id="{E521CE74-D2C5-439B-84F8-9D652D82B396}"/>
              </a:ext>
            </a:extLst>
          </p:cNvPr>
          <p:cNvSpPr>
            <a:spLocks noGrp="1"/>
          </p:cNvSpPr>
          <p:nvPr>
            <p:ph type="dt" sz="half" idx="14"/>
          </p:nvPr>
        </p:nvSpPr>
        <p:spPr/>
        <p:txBody>
          <a:bodyPr/>
          <a:lstStyle/>
          <a:p>
            <a:fld id="{3F0C5D76-F752-4F95-BA63-C3B7D9AE33C8}" type="datetime1">
              <a:rPr lang="fi-FI" smtClean="0"/>
              <a:t>23.8.2023</a:t>
            </a:fld>
            <a:endParaRPr lang="fi-FI"/>
          </a:p>
        </p:txBody>
      </p:sp>
      <p:sp>
        <p:nvSpPr>
          <p:cNvPr id="9" name="Alatunnisteen paikkamerkki 8">
            <a:extLst>
              <a:ext uri="{FF2B5EF4-FFF2-40B4-BE49-F238E27FC236}">
                <a16:creationId xmlns:a16="http://schemas.microsoft.com/office/drawing/2014/main" id="{B8F1AEC1-50B2-41FF-8F61-2E6B17E0CD90}"/>
              </a:ext>
            </a:extLst>
          </p:cNvPr>
          <p:cNvSpPr>
            <a:spLocks noGrp="1"/>
          </p:cNvSpPr>
          <p:nvPr>
            <p:ph type="ftr" sz="quarter" idx="15"/>
          </p:nvPr>
        </p:nvSpPr>
        <p:spPr/>
        <p:txBody>
          <a:bodyPr/>
          <a:lstStyle/>
          <a:p>
            <a:pPr algn="l"/>
            <a:r>
              <a:rPr lang="fi-FI"/>
              <a:t>Esityksen nimi</a:t>
            </a:r>
          </a:p>
        </p:txBody>
      </p:sp>
      <p:sp>
        <p:nvSpPr>
          <p:cNvPr id="10" name="Dian numeron paikkamerkki 9">
            <a:extLst>
              <a:ext uri="{FF2B5EF4-FFF2-40B4-BE49-F238E27FC236}">
                <a16:creationId xmlns:a16="http://schemas.microsoft.com/office/drawing/2014/main" id="{CC38549D-FBA7-429E-85AD-BBA0BC6FFCB0}"/>
              </a:ext>
            </a:extLst>
          </p:cNvPr>
          <p:cNvSpPr>
            <a:spLocks noGrp="1"/>
          </p:cNvSpPr>
          <p:nvPr>
            <p:ph type="sldNum" sz="quarter" idx="16"/>
          </p:nvPr>
        </p:nvSpPr>
        <p:spPr/>
        <p:txBody>
          <a:bodyPr/>
          <a:lstStyle/>
          <a:p>
            <a:fld id="{91E53C16-2649-4D48-AFD3-9E32AB86C978}" type="slidenum">
              <a:rPr lang="fi-FI" smtClean="0"/>
              <a:pPr/>
              <a:t>‹#›</a:t>
            </a:fld>
            <a:endParaRPr lang="fi-FI"/>
          </a:p>
        </p:txBody>
      </p:sp>
      <p:pic>
        <p:nvPicPr>
          <p:cNvPr id="12" name="Kuva 10">
            <a:extLst>
              <a:ext uri="{FF2B5EF4-FFF2-40B4-BE49-F238E27FC236}">
                <a16:creationId xmlns:a16="http://schemas.microsoft.com/office/drawing/2014/main" id="{5F1F5131-1CD5-7B44-8C8B-96DC41D5FD7B}"/>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39259" y="144550"/>
            <a:ext cx="1740800" cy="576000"/>
          </a:xfrm>
          <a:prstGeom prst="rect">
            <a:avLst/>
          </a:prstGeom>
        </p:spPr>
      </p:pic>
    </p:spTree>
    <p:extLst>
      <p:ext uri="{BB962C8B-B14F-4D97-AF65-F5344CB8AC3E}">
        <p14:creationId xmlns:p14="http://schemas.microsoft.com/office/powerpoint/2010/main" val="28004984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Kuva">
    <p:bg>
      <p:bgPr>
        <a:solidFill>
          <a:schemeClr val="bg1"/>
        </a:solidFill>
        <a:effectLst/>
      </p:bgPr>
    </p:bg>
    <p:spTree>
      <p:nvGrpSpPr>
        <p:cNvPr id="1" name=""/>
        <p:cNvGrpSpPr/>
        <p:nvPr/>
      </p:nvGrpSpPr>
      <p:grpSpPr>
        <a:xfrm>
          <a:off x="0" y="0"/>
          <a:ext cx="0" cy="0"/>
          <a:chOff x="0" y="0"/>
          <a:chExt cx="0" cy="0"/>
        </a:xfrm>
      </p:grpSpPr>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0" y="0"/>
            <a:ext cx="12192000"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6" name="Päivämäärän paikkamerkki 5">
            <a:extLst>
              <a:ext uri="{FF2B5EF4-FFF2-40B4-BE49-F238E27FC236}">
                <a16:creationId xmlns:a16="http://schemas.microsoft.com/office/drawing/2014/main" id="{C023609F-FFB1-4EE5-93F5-AD8EC667FF10}"/>
              </a:ext>
            </a:extLst>
          </p:cNvPr>
          <p:cNvSpPr>
            <a:spLocks noGrp="1"/>
          </p:cNvSpPr>
          <p:nvPr>
            <p:ph type="dt" sz="half" idx="14"/>
          </p:nvPr>
        </p:nvSpPr>
        <p:spPr/>
        <p:txBody>
          <a:bodyPr/>
          <a:lstStyle>
            <a:lvl1pPr>
              <a:defRPr>
                <a:solidFill>
                  <a:schemeClr val="tx2"/>
                </a:solidFill>
              </a:defRPr>
            </a:lvl1pPr>
          </a:lstStyle>
          <a:p>
            <a:fld id="{3F0C5D76-F752-4F95-BA63-C3B7D9AE33C8}" type="datetime1">
              <a:rPr lang="fi-FI" smtClean="0"/>
              <a:pPr/>
              <a:t>23.8.2023</a:t>
            </a:fld>
            <a:endParaRPr lang="fi-FI"/>
          </a:p>
        </p:txBody>
      </p:sp>
      <p:sp>
        <p:nvSpPr>
          <p:cNvPr id="7" name="Alatunnisteen paikkamerkki 6">
            <a:extLst>
              <a:ext uri="{FF2B5EF4-FFF2-40B4-BE49-F238E27FC236}">
                <a16:creationId xmlns:a16="http://schemas.microsoft.com/office/drawing/2014/main" id="{6792FB64-2FAE-48AC-B993-8E49F0FE4AE6}"/>
              </a:ext>
            </a:extLst>
          </p:cNvPr>
          <p:cNvSpPr>
            <a:spLocks noGrp="1"/>
          </p:cNvSpPr>
          <p:nvPr>
            <p:ph type="ftr" sz="quarter" idx="15"/>
          </p:nvPr>
        </p:nvSpPr>
        <p:spPr/>
        <p:txBody>
          <a:bodyPr/>
          <a:lstStyle>
            <a:lvl1pPr>
              <a:defRPr>
                <a:solidFill>
                  <a:schemeClr val="tx2"/>
                </a:solidFill>
              </a:defRPr>
            </a:lvl1pPr>
          </a:lstStyle>
          <a:p>
            <a:pPr algn="l"/>
            <a:r>
              <a:rPr lang="fi-FI"/>
              <a:t>Esityksen nimi</a:t>
            </a:r>
          </a:p>
        </p:txBody>
      </p:sp>
      <p:sp>
        <p:nvSpPr>
          <p:cNvPr id="13" name="Dian numeron paikkamerkki 12">
            <a:extLst>
              <a:ext uri="{FF2B5EF4-FFF2-40B4-BE49-F238E27FC236}">
                <a16:creationId xmlns:a16="http://schemas.microsoft.com/office/drawing/2014/main" id="{4DF10FCA-6F67-4362-B785-D09057DA7B03}"/>
              </a:ext>
            </a:extLst>
          </p:cNvPr>
          <p:cNvSpPr>
            <a:spLocks noGrp="1"/>
          </p:cNvSpPr>
          <p:nvPr>
            <p:ph type="sldNum" sz="quarter" idx="16"/>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8" name="Kuva 10">
            <a:extLst>
              <a:ext uri="{FF2B5EF4-FFF2-40B4-BE49-F238E27FC236}">
                <a16:creationId xmlns:a16="http://schemas.microsoft.com/office/drawing/2014/main" id="{59A12699-5E38-3F44-B0E3-4B654B18DCF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39259" y="144550"/>
            <a:ext cx="1740800" cy="576000"/>
          </a:xfrm>
          <a:prstGeom prst="rect">
            <a:avLst/>
          </a:prstGeom>
        </p:spPr>
      </p:pic>
    </p:spTree>
    <p:extLst>
      <p:ext uri="{BB962C8B-B14F-4D97-AF65-F5344CB8AC3E}">
        <p14:creationId xmlns:p14="http://schemas.microsoft.com/office/powerpoint/2010/main" val="37550358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fi-FI"/>
              <a:t>Muokkaa perustyyl. napsautt.</a:t>
            </a:r>
          </a:p>
        </p:txBody>
      </p:sp>
      <p:sp>
        <p:nvSpPr>
          <p:cNvPr id="3" name="Päivämäärän paikkamerkki 2">
            <a:extLst>
              <a:ext uri="{FF2B5EF4-FFF2-40B4-BE49-F238E27FC236}">
                <a16:creationId xmlns:a16="http://schemas.microsoft.com/office/drawing/2014/main" id="{4EAE3F2A-AE79-4E51-9C0B-FA947D2B870D}"/>
              </a:ext>
            </a:extLst>
          </p:cNvPr>
          <p:cNvSpPr>
            <a:spLocks noGrp="1"/>
          </p:cNvSpPr>
          <p:nvPr>
            <p:ph type="dt" sz="half" idx="10"/>
          </p:nvPr>
        </p:nvSpPr>
        <p:spPr/>
        <p:txBody>
          <a:bodyPr/>
          <a:lstStyle/>
          <a:p>
            <a:fld id="{3F0C5D76-F752-4F95-BA63-C3B7D9AE33C8}" type="datetime1">
              <a:rPr lang="fi-FI" smtClean="0"/>
              <a:t>23.8.2023</a:t>
            </a:fld>
            <a:endParaRPr lang="fi-FI"/>
          </a:p>
        </p:txBody>
      </p:sp>
      <p:sp>
        <p:nvSpPr>
          <p:cNvPr id="4" name="Alatunnisteen paikkamerkki 3">
            <a:extLst>
              <a:ext uri="{FF2B5EF4-FFF2-40B4-BE49-F238E27FC236}">
                <a16:creationId xmlns:a16="http://schemas.microsoft.com/office/drawing/2014/main" id="{E2DF2AEC-C6CE-4D13-959D-C8BF6107A86D}"/>
              </a:ext>
            </a:extLst>
          </p:cNvPr>
          <p:cNvSpPr>
            <a:spLocks noGrp="1"/>
          </p:cNvSpPr>
          <p:nvPr>
            <p:ph type="ftr" sz="quarter" idx="11"/>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1DE165D-9AE1-4FAD-8400-CE802A170462}"/>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7" name="Kuva 10">
            <a:extLst>
              <a:ext uri="{FF2B5EF4-FFF2-40B4-BE49-F238E27FC236}">
                <a16:creationId xmlns:a16="http://schemas.microsoft.com/office/drawing/2014/main" id="{1F77A292-3E46-3B43-8AA3-0114E47DD86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39259" y="144550"/>
            <a:ext cx="1740800" cy="576000"/>
          </a:xfrm>
          <a:prstGeom prst="rect">
            <a:avLst/>
          </a:prstGeom>
        </p:spPr>
      </p:pic>
    </p:spTree>
    <p:extLst>
      <p:ext uri="{BB962C8B-B14F-4D97-AF65-F5344CB8AC3E}">
        <p14:creationId xmlns:p14="http://schemas.microsoft.com/office/powerpoint/2010/main" val="39901071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Lopetus_logoilla">
    <p:bg>
      <p:bgPr>
        <a:solidFill>
          <a:srgbClr val="253746"/>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D71DC2-FCDB-4DD3-A58B-C25997B7C2EF}"/>
              </a:ext>
              <a:ext uri="{C183D7F6-B498-43B3-948B-1728B52AA6E4}">
                <adec:decorative xmlns:adec="http://schemas.microsoft.com/office/drawing/2017/decorative" val="1"/>
              </a:ext>
            </a:extLst>
          </p:cNvPr>
          <p:cNvSpPr>
            <a:spLocks noChangeArrowheads="1"/>
          </p:cNvSpPr>
          <p:nvPr/>
        </p:nvSpPr>
        <p:spPr bwMode="auto">
          <a:xfrm>
            <a:off x="8375435" y="1"/>
            <a:ext cx="3816565" cy="3195204"/>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Freeform 7">
            <a:extLst>
              <a:ext uri="{FF2B5EF4-FFF2-40B4-BE49-F238E27FC236}">
                <a16:creationId xmlns:a16="http://schemas.microsoft.com/office/drawing/2014/main" id="{1B96E5D4-717C-48A6-AB61-E65593381769}"/>
              </a:ext>
              <a:ext uri="{C183D7F6-B498-43B3-948B-1728B52AA6E4}">
                <adec:decorative xmlns:adec="http://schemas.microsoft.com/office/drawing/2017/decorative" val="1"/>
              </a:ext>
            </a:extLst>
          </p:cNvPr>
          <p:cNvSpPr>
            <a:spLocks/>
          </p:cNvSpPr>
          <p:nvPr/>
        </p:nvSpPr>
        <p:spPr bwMode="auto">
          <a:xfrm>
            <a:off x="6407205" y="0"/>
            <a:ext cx="1820863" cy="3195205"/>
          </a:xfrm>
          <a:custGeom>
            <a:avLst/>
            <a:gdLst>
              <a:gd name="T0" fmla="*/ 0 w 10140"/>
              <a:gd name="T1" fmla="*/ 10758 h 17747"/>
              <a:gd name="T2" fmla="*/ 3152 w 10140"/>
              <a:gd name="T3" fmla="*/ 7567 h 17747"/>
              <a:gd name="T4" fmla="*/ 0 w 10140"/>
              <a:gd name="T5" fmla="*/ 4375 h 17747"/>
              <a:gd name="T6" fmla="*/ 0 w 10140"/>
              <a:gd name="T7" fmla="*/ 0 h 17747"/>
              <a:gd name="T8" fmla="*/ 6770 w 10140"/>
              <a:gd name="T9" fmla="*/ 0 h 17747"/>
              <a:gd name="T10" fmla="*/ 10140 w 10140"/>
              <a:gd name="T11" fmla="*/ 7567 h 17747"/>
              <a:gd name="T12" fmla="*/ 0 w 10140"/>
              <a:gd name="T13" fmla="*/ 17747 h 17747"/>
              <a:gd name="T14" fmla="*/ 0 w 10140"/>
              <a:gd name="T15" fmla="*/ 10758 h 17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40" h="17747">
                <a:moveTo>
                  <a:pt x="0" y="10758"/>
                </a:moveTo>
                <a:cubicBezTo>
                  <a:pt x="1742" y="10737"/>
                  <a:pt x="3152" y="9314"/>
                  <a:pt x="3152" y="7567"/>
                </a:cubicBezTo>
                <a:cubicBezTo>
                  <a:pt x="3152" y="5820"/>
                  <a:pt x="1742" y="4397"/>
                  <a:pt x="0" y="4375"/>
                </a:cubicBezTo>
                <a:lnTo>
                  <a:pt x="0" y="0"/>
                </a:lnTo>
                <a:lnTo>
                  <a:pt x="6770" y="0"/>
                </a:lnTo>
                <a:cubicBezTo>
                  <a:pt x="8839" y="1864"/>
                  <a:pt x="10140" y="4563"/>
                  <a:pt x="10140" y="7567"/>
                </a:cubicBezTo>
                <a:cubicBezTo>
                  <a:pt x="10140" y="13176"/>
                  <a:pt x="5604" y="17725"/>
                  <a:pt x="0" y="17747"/>
                </a:cubicBezTo>
                <a:lnTo>
                  <a:pt x="0" y="10758"/>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Rectangle 9">
            <a:extLst>
              <a:ext uri="{FF2B5EF4-FFF2-40B4-BE49-F238E27FC236}">
                <a16:creationId xmlns:a16="http://schemas.microsoft.com/office/drawing/2014/main" id="{CCB7B070-ADA3-46BE-90C7-2550AB0E2350}"/>
              </a:ext>
              <a:ext uri="{C183D7F6-B498-43B3-948B-1728B52AA6E4}">
                <adec:decorative xmlns:adec="http://schemas.microsoft.com/office/drawing/2017/decorative" val="1"/>
              </a:ext>
            </a:extLst>
          </p:cNvPr>
          <p:cNvSpPr>
            <a:spLocks noChangeArrowheads="1"/>
          </p:cNvSpPr>
          <p:nvPr/>
        </p:nvSpPr>
        <p:spPr bwMode="auto">
          <a:xfrm>
            <a:off x="6407205" y="3343752"/>
            <a:ext cx="3643313" cy="3514248"/>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27" name="Kuva 26" descr="Rakennetun ympäristön tieto">
            <a:extLst>
              <a:ext uri="{FF2B5EF4-FFF2-40B4-BE49-F238E27FC236}">
                <a16:creationId xmlns:a16="http://schemas.microsoft.com/office/drawing/2014/main" id="{716C83DB-1F99-4DF9-934A-9E3429026405}"/>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4212701" y="5833095"/>
            <a:ext cx="1478007" cy="259837"/>
          </a:xfrm>
          <a:prstGeom prst="rect">
            <a:avLst/>
          </a:prstGeom>
        </p:spPr>
      </p:pic>
      <p:sp>
        <p:nvSpPr>
          <p:cNvPr id="28" name="Otsikko 27">
            <a:extLst>
              <a:ext uri="{FF2B5EF4-FFF2-40B4-BE49-F238E27FC236}">
                <a16:creationId xmlns:a16="http://schemas.microsoft.com/office/drawing/2014/main" id="{978ABD2B-FE62-4099-9FA0-9DE83AE0B386}"/>
              </a:ext>
            </a:extLst>
          </p:cNvPr>
          <p:cNvSpPr>
            <a:spLocks noGrp="1"/>
          </p:cNvSpPr>
          <p:nvPr>
            <p:ph type="title"/>
          </p:nvPr>
        </p:nvSpPr>
        <p:spPr>
          <a:xfrm>
            <a:off x="1106113" y="2028754"/>
            <a:ext cx="4584595" cy="809050"/>
          </a:xfrm>
        </p:spPr>
        <p:txBody>
          <a:bodyPr/>
          <a:lstStyle>
            <a:lvl1pPr>
              <a:lnSpc>
                <a:spcPct val="100000"/>
              </a:lnSpc>
              <a:defRPr sz="2450" spc="0" baseline="0">
                <a:solidFill>
                  <a:schemeClr val="bg1"/>
                </a:solidFill>
              </a:defRPr>
            </a:lvl1pPr>
          </a:lstStyle>
          <a:p>
            <a:r>
              <a:rPr lang="fi-FI"/>
              <a:t>Muokkaa perustyyl. napsautt.</a:t>
            </a:r>
          </a:p>
        </p:txBody>
      </p:sp>
      <p:sp>
        <p:nvSpPr>
          <p:cNvPr id="30" name="Tekstiruutu 29" descr="ym.fi/ryhti&#10;ryhti@ym.fi&#10;ym.fi/yhteentoimivuus&#10;yhteentoimivuus@ym.fi">
            <a:extLst>
              <a:ext uri="{FF2B5EF4-FFF2-40B4-BE49-F238E27FC236}">
                <a16:creationId xmlns:a16="http://schemas.microsoft.com/office/drawing/2014/main" id="{64A63817-E854-429C-8ED7-0A2E6109412D}"/>
              </a:ext>
            </a:extLst>
          </p:cNvPr>
          <p:cNvSpPr txBox="1"/>
          <p:nvPr/>
        </p:nvSpPr>
        <p:spPr>
          <a:xfrm>
            <a:off x="1135259" y="3046545"/>
            <a:ext cx="4555449" cy="1029128"/>
          </a:xfrm>
          <a:prstGeom prst="rect">
            <a:avLst/>
          </a:prstGeom>
          <a:noFill/>
        </p:spPr>
        <p:txBody>
          <a:bodyPr wrap="square" lIns="0" tIns="0" rIns="0" bIns="0" rtlCol="0">
            <a:spAutoFit/>
          </a:bodyPr>
          <a:lstStyle/>
          <a:p>
            <a:pPr algn="l">
              <a:lnSpc>
                <a:spcPct val="110000"/>
              </a:lnSpc>
            </a:pPr>
            <a:r>
              <a:rPr lang="fi-FI" sz="1550" err="1">
                <a:solidFill>
                  <a:schemeClr val="bg1"/>
                </a:solidFill>
              </a:rPr>
              <a:t>ym.fi</a:t>
            </a:r>
            <a:r>
              <a:rPr lang="fi-FI" sz="1550">
                <a:solidFill>
                  <a:schemeClr val="bg1"/>
                </a:solidFill>
              </a:rPr>
              <a:t>/</a:t>
            </a:r>
            <a:r>
              <a:rPr lang="fi-FI" sz="1550" err="1">
                <a:solidFill>
                  <a:schemeClr val="bg1"/>
                </a:solidFill>
              </a:rPr>
              <a:t>yhteentoimivuus</a:t>
            </a:r>
            <a:endParaRPr lang="fi-FI" sz="1550">
              <a:solidFill>
                <a:schemeClr val="bg1"/>
              </a:solidFill>
            </a:endParaRPr>
          </a:p>
          <a:p>
            <a:pPr algn="l">
              <a:lnSpc>
                <a:spcPct val="110000"/>
              </a:lnSpc>
            </a:pPr>
            <a:r>
              <a:rPr lang="fi-FI" sz="1550" err="1">
                <a:solidFill>
                  <a:schemeClr val="bg1"/>
                </a:solidFill>
              </a:rPr>
              <a:t>yhteentoimivuus.ym@gov.fi</a:t>
            </a:r>
            <a:endParaRPr lang="fi-FI" sz="1550">
              <a:solidFill>
                <a:schemeClr val="bg1"/>
              </a:solidFill>
            </a:endParaRPr>
          </a:p>
          <a:p>
            <a:pPr algn="l">
              <a:lnSpc>
                <a:spcPct val="110000"/>
              </a:lnSpc>
            </a:pPr>
            <a:r>
              <a:rPr lang="fi-FI" sz="1550" err="1">
                <a:solidFill>
                  <a:schemeClr val="bg1"/>
                </a:solidFill>
              </a:rPr>
              <a:t>ym.fi</a:t>
            </a:r>
            <a:r>
              <a:rPr lang="fi-FI" sz="1550">
                <a:solidFill>
                  <a:schemeClr val="bg1"/>
                </a:solidFill>
              </a:rPr>
              <a:t>/ryhti</a:t>
            </a:r>
          </a:p>
          <a:p>
            <a:pPr algn="l">
              <a:lnSpc>
                <a:spcPct val="110000"/>
              </a:lnSpc>
            </a:pPr>
            <a:r>
              <a:rPr lang="fi-FI" sz="1550" err="1">
                <a:solidFill>
                  <a:schemeClr val="bg1"/>
                </a:solidFill>
              </a:rPr>
              <a:t>ryhti.ym@gov.fi</a:t>
            </a:r>
            <a:endParaRPr lang="fi-FI" sz="1550">
              <a:solidFill>
                <a:schemeClr val="bg1"/>
              </a:solidFill>
            </a:endParaRPr>
          </a:p>
        </p:txBody>
      </p:sp>
      <p:sp>
        <p:nvSpPr>
          <p:cNvPr id="32" name="Tekstiruutu 31" descr="Ympäristöministeriö | Aleksanterinkatu 7, Helsinki&#10;PL 35, FI-00023 Valtioneuvosto | ym.fi">
            <a:extLst>
              <a:ext uri="{FF2B5EF4-FFF2-40B4-BE49-F238E27FC236}">
                <a16:creationId xmlns:a16="http://schemas.microsoft.com/office/drawing/2014/main" id="{42618A76-8578-4F18-B2A2-DBA87038FA5A}"/>
              </a:ext>
            </a:extLst>
          </p:cNvPr>
          <p:cNvSpPr txBox="1"/>
          <p:nvPr/>
        </p:nvSpPr>
        <p:spPr>
          <a:xfrm>
            <a:off x="1135259" y="4807998"/>
            <a:ext cx="4555449" cy="292837"/>
          </a:xfrm>
          <a:prstGeom prst="rect">
            <a:avLst/>
          </a:prstGeom>
          <a:noFill/>
        </p:spPr>
        <p:txBody>
          <a:bodyPr wrap="square" lIns="0" tIns="0" rIns="0" bIns="0" rtlCol="0">
            <a:spAutoFit/>
          </a:bodyPr>
          <a:lstStyle/>
          <a:p>
            <a:pPr algn="l">
              <a:lnSpc>
                <a:spcPct val="110000"/>
              </a:lnSpc>
            </a:pPr>
            <a:r>
              <a:rPr lang="fi-FI" sz="900">
                <a:solidFill>
                  <a:schemeClr val="bg1"/>
                </a:solidFill>
              </a:rPr>
              <a:t>Ympäristöministeriö | Aleksanterinkatu 7, Helsinki</a:t>
            </a:r>
          </a:p>
          <a:p>
            <a:pPr algn="l">
              <a:lnSpc>
                <a:spcPct val="110000"/>
              </a:lnSpc>
            </a:pPr>
            <a:r>
              <a:rPr lang="fi-FI" sz="900">
                <a:solidFill>
                  <a:schemeClr val="bg1"/>
                </a:solidFill>
              </a:rPr>
              <a:t>PL 35, FI-00023 Valtioneuvosto | ym.fi</a:t>
            </a:r>
          </a:p>
        </p:txBody>
      </p:sp>
      <p:pic>
        <p:nvPicPr>
          <p:cNvPr id="3" name="Kuva 2" descr="Syke">
            <a:extLst>
              <a:ext uri="{FF2B5EF4-FFF2-40B4-BE49-F238E27FC236}">
                <a16:creationId xmlns:a16="http://schemas.microsoft.com/office/drawing/2014/main" id="{C843D0F4-0395-44F0-AAE4-000A1D225B6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77812" y="5741248"/>
            <a:ext cx="1495047" cy="408433"/>
          </a:xfrm>
          <a:prstGeom prst="rect">
            <a:avLst/>
          </a:prstGeom>
        </p:spPr>
      </p:pic>
      <p:pic>
        <p:nvPicPr>
          <p:cNvPr id="5" name="Kuva 4" descr="Ympäristöministeriö&#10;Miljöministeriet&#10;Ministry of the Environment">
            <a:extLst>
              <a:ext uri="{FF2B5EF4-FFF2-40B4-BE49-F238E27FC236}">
                <a16:creationId xmlns:a16="http://schemas.microsoft.com/office/drawing/2014/main" id="{D7A4C171-51A7-42E1-BFA7-F199CF9C060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3665" y="5740905"/>
            <a:ext cx="1356363" cy="408433"/>
          </a:xfrm>
          <a:prstGeom prst="rect">
            <a:avLst/>
          </a:prstGeom>
        </p:spPr>
      </p:pic>
      <p:sp>
        <p:nvSpPr>
          <p:cNvPr id="51" name="Freeform 50">
            <a:extLst>
              <a:ext uri="{FF2B5EF4-FFF2-40B4-BE49-F238E27FC236}">
                <a16:creationId xmlns:a16="http://schemas.microsoft.com/office/drawing/2014/main" id="{7C48371C-84E9-B142-94E8-55DCA4537AE3}"/>
              </a:ext>
              <a:ext uri="{C183D7F6-B498-43B3-948B-1728B52AA6E4}">
                <adec:decorative xmlns:adec="http://schemas.microsoft.com/office/drawing/2017/decorative" val="1"/>
              </a:ext>
            </a:extLst>
          </p:cNvPr>
          <p:cNvSpPr>
            <a:spLocks/>
          </p:cNvSpPr>
          <p:nvPr userDrawn="1"/>
        </p:nvSpPr>
        <p:spPr bwMode="auto">
          <a:xfrm rot="10800000">
            <a:off x="10197885" y="3356903"/>
            <a:ext cx="1994115" cy="3499223"/>
          </a:xfrm>
          <a:custGeom>
            <a:avLst/>
            <a:gdLst>
              <a:gd name="T0" fmla="*/ 0 w 10140"/>
              <a:gd name="T1" fmla="*/ 10758 h 17747"/>
              <a:gd name="T2" fmla="*/ 3152 w 10140"/>
              <a:gd name="T3" fmla="*/ 7567 h 17747"/>
              <a:gd name="T4" fmla="*/ 0 w 10140"/>
              <a:gd name="T5" fmla="*/ 4375 h 17747"/>
              <a:gd name="T6" fmla="*/ 0 w 10140"/>
              <a:gd name="T7" fmla="*/ 0 h 17747"/>
              <a:gd name="T8" fmla="*/ 6770 w 10140"/>
              <a:gd name="T9" fmla="*/ 0 h 17747"/>
              <a:gd name="T10" fmla="*/ 10140 w 10140"/>
              <a:gd name="T11" fmla="*/ 7567 h 17747"/>
              <a:gd name="T12" fmla="*/ 0 w 10140"/>
              <a:gd name="T13" fmla="*/ 17747 h 17747"/>
              <a:gd name="T14" fmla="*/ 0 w 10140"/>
              <a:gd name="T15" fmla="*/ 10758 h 17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40" h="17747">
                <a:moveTo>
                  <a:pt x="0" y="10758"/>
                </a:moveTo>
                <a:cubicBezTo>
                  <a:pt x="1742" y="10737"/>
                  <a:pt x="3152" y="9314"/>
                  <a:pt x="3152" y="7567"/>
                </a:cubicBezTo>
                <a:cubicBezTo>
                  <a:pt x="3152" y="5820"/>
                  <a:pt x="1742" y="4397"/>
                  <a:pt x="0" y="4375"/>
                </a:cubicBezTo>
                <a:lnTo>
                  <a:pt x="0" y="0"/>
                </a:lnTo>
                <a:lnTo>
                  <a:pt x="6770" y="0"/>
                </a:lnTo>
                <a:cubicBezTo>
                  <a:pt x="8839" y="1864"/>
                  <a:pt x="10140" y="4563"/>
                  <a:pt x="10140" y="7567"/>
                </a:cubicBezTo>
                <a:cubicBezTo>
                  <a:pt x="10140" y="13176"/>
                  <a:pt x="5604" y="17725"/>
                  <a:pt x="0" y="17747"/>
                </a:cubicBezTo>
                <a:lnTo>
                  <a:pt x="0" y="10758"/>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13" name="Kuva 10">
            <a:extLst>
              <a:ext uri="{FF2B5EF4-FFF2-40B4-BE49-F238E27FC236}">
                <a16:creationId xmlns:a16="http://schemas.microsoft.com/office/drawing/2014/main" id="{E947C82A-0856-9640-BEC4-ADE6F2EBA519}"/>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239259" y="144550"/>
            <a:ext cx="1740800" cy="576000"/>
          </a:xfrm>
          <a:prstGeom prst="rect">
            <a:avLst/>
          </a:prstGeom>
        </p:spPr>
      </p:pic>
    </p:spTree>
    <p:extLst>
      <p:ext uri="{BB962C8B-B14F-4D97-AF65-F5344CB8AC3E}">
        <p14:creationId xmlns:p14="http://schemas.microsoft.com/office/powerpoint/2010/main" val="34712228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798222"/>
            <a:ext cx="6321669" cy="2809829"/>
          </a:xfrm>
        </p:spPr>
        <p:txBody>
          <a:bodyPr anchor="b" anchorCtr="0"/>
          <a:lstStyle>
            <a:lvl1pPr algn="l">
              <a:lnSpc>
                <a:spcPct val="95000"/>
              </a:lnSpc>
              <a:defRPr sz="6000" spc="0" baseline="0">
                <a:solidFill>
                  <a:schemeClr val="bg1"/>
                </a:solidFill>
              </a:defRPr>
            </a:lvl1pPr>
          </a:lstStyle>
          <a:p>
            <a:r>
              <a:rPr lang="en-GB"/>
              <a:t>Click to edit Master title style</a:t>
            </a:r>
            <a:endParaRPr lang="fi-FI"/>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hasCustomPrompt="1"/>
          </p:nvPr>
        </p:nvSpPr>
        <p:spPr>
          <a:xfrm>
            <a:off x="1121019" y="3869927"/>
            <a:ext cx="6321669" cy="1249419"/>
          </a:xfrm>
        </p:spPr>
        <p:txBody>
          <a:bodyPr/>
          <a:lstStyle>
            <a:lvl1pPr marL="0" indent="0" algn="l">
              <a:spcBef>
                <a:spcPts val="300"/>
              </a:spcBef>
              <a:buNone/>
              <a:defRPr sz="1900" b="1"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pc="0"/>
              <a:t>Tähän </a:t>
            </a:r>
            <a:r>
              <a:rPr lang="fi-FI" spc="0" err="1"/>
              <a:t>pp.kk.vvvv</a:t>
            </a:r>
            <a:r>
              <a:rPr lang="fi-FI" spc="0"/>
              <a:t> | tai muuta lisätietoa.</a:t>
            </a:r>
          </a:p>
        </p:txBody>
      </p:sp>
      <p:grpSp>
        <p:nvGrpSpPr>
          <p:cNvPr id="24" name="Ryhmä 23">
            <a:extLst>
              <a:ext uri="{FF2B5EF4-FFF2-40B4-BE49-F238E27FC236}">
                <a16:creationId xmlns:a16="http://schemas.microsoft.com/office/drawing/2014/main" id="{530C670F-5D03-4003-B2AF-299C2A1D2BC1}"/>
              </a:ext>
              <a:ext uri="{C183D7F6-B498-43B3-948B-1728B52AA6E4}">
                <adec:decorative xmlns:adec="http://schemas.microsoft.com/office/drawing/2017/decorative" val="1"/>
              </a:ext>
            </a:extLst>
          </p:cNvPr>
          <p:cNvGrpSpPr/>
          <p:nvPr userDrawn="1"/>
        </p:nvGrpSpPr>
        <p:grpSpPr>
          <a:xfrm>
            <a:off x="8146305" y="0"/>
            <a:ext cx="4046895" cy="6858000"/>
            <a:chOff x="8146305" y="0"/>
            <a:chExt cx="4046895" cy="6858000"/>
          </a:xfrm>
        </p:grpSpPr>
        <p:sp>
          <p:nvSpPr>
            <p:cNvPr id="19" name="Rectangle 6">
              <a:extLst>
                <a:ext uri="{FF2B5EF4-FFF2-40B4-BE49-F238E27FC236}">
                  <a16:creationId xmlns:a16="http://schemas.microsoft.com/office/drawing/2014/main" id="{9BD1EC33-2851-4411-A6B3-6201619F80A7}"/>
                </a:ext>
                <a:ext uri="{C183D7F6-B498-43B3-948B-1728B52AA6E4}">
                  <adec:decorative xmlns:adec="http://schemas.microsoft.com/office/drawing/2017/decorative" val="1"/>
                </a:ext>
              </a:extLst>
            </p:cNvPr>
            <p:cNvSpPr>
              <a:spLocks noChangeArrowheads="1"/>
            </p:cNvSpPr>
            <p:nvPr userDrawn="1"/>
          </p:nvSpPr>
          <p:spPr bwMode="auto">
            <a:xfrm>
              <a:off x="10227838" y="4131977"/>
              <a:ext cx="1965362" cy="2726023"/>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7">
              <a:extLst>
                <a:ext uri="{FF2B5EF4-FFF2-40B4-BE49-F238E27FC236}">
                  <a16:creationId xmlns:a16="http://schemas.microsoft.com/office/drawing/2014/main" id="{31AF13EB-4424-439F-B5AB-BC9621807CE9}"/>
                </a:ext>
                <a:ext uri="{C183D7F6-B498-43B3-948B-1728B52AA6E4}">
                  <adec:decorative xmlns:adec="http://schemas.microsoft.com/office/drawing/2017/decorative" val="1"/>
                </a:ext>
              </a:extLst>
            </p:cNvPr>
            <p:cNvSpPr>
              <a:spLocks/>
            </p:cNvSpPr>
            <p:nvPr userDrawn="1"/>
          </p:nvSpPr>
          <p:spPr bwMode="auto">
            <a:xfrm>
              <a:off x="8146305" y="4131977"/>
              <a:ext cx="2081533" cy="2726023"/>
            </a:xfrm>
            <a:custGeom>
              <a:avLst/>
              <a:gdLst>
                <a:gd name="T0" fmla="*/ 36 w 11565"/>
                <a:gd name="T1" fmla="*/ 7915 h 15147"/>
                <a:gd name="T2" fmla="*/ 3651 w 11565"/>
                <a:gd name="T3" fmla="*/ 11530 h 15147"/>
                <a:gd name="T4" fmla="*/ 36 w 11565"/>
                <a:gd name="T5" fmla="*/ 15145 h 15147"/>
                <a:gd name="T6" fmla="*/ 0 w 11565"/>
                <a:gd name="T7" fmla="*/ 15144 h 15147"/>
                <a:gd name="T8" fmla="*/ 0 w 11565"/>
                <a:gd name="T9" fmla="*/ 15147 h 15147"/>
                <a:gd name="T10" fmla="*/ 10986 w 11565"/>
                <a:gd name="T11" fmla="*/ 15147 h 15147"/>
                <a:gd name="T12" fmla="*/ 11565 w 11565"/>
                <a:gd name="T13" fmla="*/ 11530 h 15147"/>
                <a:gd name="T14" fmla="*/ 36 w 11565"/>
                <a:gd name="T15" fmla="*/ 0 h 15147"/>
                <a:gd name="T16" fmla="*/ 0 w 11565"/>
                <a:gd name="T17" fmla="*/ 1 h 15147"/>
                <a:gd name="T18" fmla="*/ 0 w 11565"/>
                <a:gd name="T19" fmla="*/ 7915 h 15147"/>
                <a:gd name="T20" fmla="*/ 36 w 11565"/>
                <a:gd name="T21" fmla="*/ 7915 h 15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5" h="15147">
                  <a:moveTo>
                    <a:pt x="36" y="7915"/>
                  </a:moveTo>
                  <a:cubicBezTo>
                    <a:pt x="2029" y="7915"/>
                    <a:pt x="3651" y="9536"/>
                    <a:pt x="3651" y="11530"/>
                  </a:cubicBezTo>
                  <a:cubicBezTo>
                    <a:pt x="3651" y="13523"/>
                    <a:pt x="2029" y="15145"/>
                    <a:pt x="36" y="15145"/>
                  </a:cubicBezTo>
                  <a:cubicBezTo>
                    <a:pt x="24" y="15145"/>
                    <a:pt x="12" y="15144"/>
                    <a:pt x="0" y="15144"/>
                  </a:cubicBezTo>
                  <a:lnTo>
                    <a:pt x="0" y="15147"/>
                  </a:lnTo>
                  <a:lnTo>
                    <a:pt x="10986" y="15147"/>
                  </a:lnTo>
                  <a:cubicBezTo>
                    <a:pt x="11361" y="14009"/>
                    <a:pt x="11565" y="12793"/>
                    <a:pt x="11565" y="11530"/>
                  </a:cubicBezTo>
                  <a:cubicBezTo>
                    <a:pt x="11565" y="5162"/>
                    <a:pt x="6403" y="0"/>
                    <a:pt x="36" y="0"/>
                  </a:cubicBezTo>
                  <a:cubicBezTo>
                    <a:pt x="24" y="0"/>
                    <a:pt x="12" y="1"/>
                    <a:pt x="0" y="1"/>
                  </a:cubicBezTo>
                  <a:lnTo>
                    <a:pt x="0" y="7915"/>
                  </a:lnTo>
                  <a:cubicBezTo>
                    <a:pt x="12" y="7915"/>
                    <a:pt x="24" y="7915"/>
                    <a:pt x="36" y="7915"/>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8">
              <a:extLst>
                <a:ext uri="{FF2B5EF4-FFF2-40B4-BE49-F238E27FC236}">
                  <a16:creationId xmlns:a16="http://schemas.microsoft.com/office/drawing/2014/main" id="{227B23C7-F73F-45BD-A013-DD3EE886E12A}"/>
                </a:ext>
                <a:ext uri="{C183D7F6-B498-43B3-948B-1728B52AA6E4}">
                  <adec:decorative xmlns:adec="http://schemas.microsoft.com/office/drawing/2017/decorative" val="1"/>
                </a:ext>
              </a:extLst>
            </p:cNvPr>
            <p:cNvSpPr>
              <a:spLocks noChangeArrowheads="1"/>
            </p:cNvSpPr>
            <p:nvPr userDrawn="1"/>
          </p:nvSpPr>
          <p:spPr bwMode="auto">
            <a:xfrm>
              <a:off x="8146305" y="0"/>
              <a:ext cx="4046895" cy="4131977"/>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9">
              <a:extLst>
                <a:ext uri="{FF2B5EF4-FFF2-40B4-BE49-F238E27FC236}">
                  <a16:creationId xmlns:a16="http://schemas.microsoft.com/office/drawing/2014/main" id="{9871684F-E05F-451D-9E71-621B0FF59853}"/>
                </a:ext>
                <a:ext uri="{C183D7F6-B498-43B3-948B-1728B52AA6E4}">
                  <adec:decorative xmlns:adec="http://schemas.microsoft.com/office/drawing/2017/decorative" val="1"/>
                </a:ext>
              </a:extLst>
            </p:cNvPr>
            <p:cNvSpPr>
              <a:spLocks noChangeArrowheads="1"/>
            </p:cNvSpPr>
            <p:nvPr userDrawn="1"/>
          </p:nvSpPr>
          <p:spPr bwMode="auto">
            <a:xfrm>
              <a:off x="9570595" y="1405954"/>
              <a:ext cx="2622604" cy="2726023"/>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descr="Rakennetun ympäristön tieto">
            <a:extLst>
              <a:ext uri="{FF2B5EF4-FFF2-40B4-BE49-F238E27FC236}">
                <a16:creationId xmlns:a16="http://schemas.microsoft.com/office/drawing/2014/main" id="{FFA0354D-4D76-4CFD-91C5-17C76FF351A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5645" y="5365901"/>
            <a:ext cx="2290167" cy="402616"/>
          </a:xfrm>
          <a:prstGeom prst="rect">
            <a:avLst/>
          </a:prstGeom>
        </p:spPr>
      </p:pic>
    </p:spTree>
    <p:extLst>
      <p:ext uri="{BB962C8B-B14F-4D97-AF65-F5344CB8AC3E}">
        <p14:creationId xmlns:p14="http://schemas.microsoft.com/office/powerpoint/2010/main" val="30096859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Otsikkodia 2">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1936826"/>
            <a:ext cx="6321669" cy="3018051"/>
          </a:xfrm>
        </p:spPr>
        <p:txBody>
          <a:bodyPr anchor="ctr" anchorCtr="0"/>
          <a:lstStyle>
            <a:lvl1pPr algn="l">
              <a:lnSpc>
                <a:spcPct val="95000"/>
              </a:lnSpc>
              <a:defRPr sz="6000" spc="0" baseline="0">
                <a:solidFill>
                  <a:schemeClr val="bg1"/>
                </a:solidFill>
              </a:defRPr>
            </a:lvl1pPr>
          </a:lstStyle>
          <a:p>
            <a:r>
              <a:rPr lang="en-GB"/>
              <a:t>Click to edit Master title style</a:t>
            </a:r>
            <a:endParaRPr lang="fi-FI"/>
          </a:p>
        </p:txBody>
      </p:sp>
      <p:grpSp>
        <p:nvGrpSpPr>
          <p:cNvPr id="8" name="Ryhmä 7">
            <a:extLst>
              <a:ext uri="{FF2B5EF4-FFF2-40B4-BE49-F238E27FC236}">
                <a16:creationId xmlns:a16="http://schemas.microsoft.com/office/drawing/2014/main" id="{C573197D-A673-410D-9752-8E6F1631D593}"/>
              </a:ext>
            </a:extLst>
          </p:cNvPr>
          <p:cNvGrpSpPr/>
          <p:nvPr userDrawn="1"/>
        </p:nvGrpSpPr>
        <p:grpSpPr>
          <a:xfrm>
            <a:off x="8139940" y="0"/>
            <a:ext cx="4053260" cy="6858000"/>
            <a:chOff x="8139940" y="0"/>
            <a:chExt cx="4053260" cy="6858000"/>
          </a:xfrm>
        </p:grpSpPr>
        <p:sp>
          <p:nvSpPr>
            <p:cNvPr id="15" name="Rectangle 6">
              <a:extLst>
                <a:ext uri="{FF2B5EF4-FFF2-40B4-BE49-F238E27FC236}">
                  <a16:creationId xmlns:a16="http://schemas.microsoft.com/office/drawing/2014/main" id="{B4CFDF55-50A4-40FC-A976-1B9D676D0B78}"/>
                </a:ext>
                <a:ext uri="{C183D7F6-B498-43B3-948B-1728B52AA6E4}">
                  <adec:decorative xmlns:adec="http://schemas.microsoft.com/office/drawing/2017/decorative" val="1"/>
                </a:ext>
              </a:extLst>
            </p:cNvPr>
            <p:cNvSpPr>
              <a:spLocks noChangeArrowheads="1"/>
            </p:cNvSpPr>
            <p:nvPr userDrawn="1"/>
          </p:nvSpPr>
          <p:spPr bwMode="auto">
            <a:xfrm>
              <a:off x="10121215" y="4216400"/>
              <a:ext cx="2071985" cy="2641600"/>
            </a:xfrm>
            <a:prstGeom prst="rect">
              <a:avLst/>
            </a:prstGeom>
            <a:solidFill>
              <a:srgbClr val="263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AA08E00C-C9C0-4E3E-B479-DE17A3FCE8BD}"/>
                </a:ext>
                <a:ext uri="{C183D7F6-B498-43B3-948B-1728B52AA6E4}">
                  <adec:decorative xmlns:adec="http://schemas.microsoft.com/office/drawing/2017/decorative" val="1"/>
                </a:ext>
              </a:extLst>
            </p:cNvPr>
            <p:cNvSpPr>
              <a:spLocks/>
            </p:cNvSpPr>
            <p:nvPr userDrawn="1"/>
          </p:nvSpPr>
          <p:spPr bwMode="auto">
            <a:xfrm>
              <a:off x="8139940" y="0"/>
              <a:ext cx="1976501" cy="4213089"/>
            </a:xfrm>
            <a:custGeom>
              <a:avLst/>
              <a:gdLst>
                <a:gd name="T0" fmla="*/ 0 w 10987"/>
                <a:gd name="T1" fmla="*/ 23402 h 23402"/>
                <a:gd name="T2" fmla="*/ 10987 w 10987"/>
                <a:gd name="T3" fmla="*/ 11678 h 23402"/>
                <a:gd name="T4" fmla="*/ 539 w 10987"/>
                <a:gd name="T5" fmla="*/ 0 h 23402"/>
                <a:gd name="T6" fmla="*/ 0 w 10987"/>
                <a:gd name="T7" fmla="*/ 0 h 23402"/>
                <a:gd name="T8" fmla="*/ 0 w 10987"/>
                <a:gd name="T9" fmla="*/ 23402 h 23402"/>
              </a:gdLst>
              <a:ahLst/>
              <a:cxnLst>
                <a:cxn ang="0">
                  <a:pos x="T0" y="T1"/>
                </a:cxn>
                <a:cxn ang="0">
                  <a:pos x="T2" y="T3"/>
                </a:cxn>
                <a:cxn ang="0">
                  <a:pos x="T4" y="T5"/>
                </a:cxn>
                <a:cxn ang="0">
                  <a:pos x="T6" y="T7"/>
                </a:cxn>
                <a:cxn ang="0">
                  <a:pos x="T8" y="T9"/>
                </a:cxn>
              </a:cxnLst>
              <a:rect l="0" t="0" r="r" b="b"/>
              <a:pathLst>
                <a:path w="10987" h="23402">
                  <a:moveTo>
                    <a:pt x="0" y="23402"/>
                  </a:moveTo>
                  <a:cubicBezTo>
                    <a:pt x="6134" y="23009"/>
                    <a:pt x="10987" y="17910"/>
                    <a:pt x="10987" y="11678"/>
                  </a:cubicBezTo>
                  <a:cubicBezTo>
                    <a:pt x="10987" y="5629"/>
                    <a:pt x="6415" y="648"/>
                    <a:pt x="539" y="0"/>
                  </a:cubicBezTo>
                  <a:lnTo>
                    <a:pt x="0" y="0"/>
                  </a:lnTo>
                  <a:lnTo>
                    <a:pt x="0" y="23402"/>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8">
              <a:extLst>
                <a:ext uri="{FF2B5EF4-FFF2-40B4-BE49-F238E27FC236}">
                  <a16:creationId xmlns:a16="http://schemas.microsoft.com/office/drawing/2014/main" id="{A9DC7D52-3C5C-4F1A-A4A7-8FA3AE8A33F4}"/>
                </a:ext>
                <a:ext uri="{C183D7F6-B498-43B3-948B-1728B52AA6E4}">
                  <adec:decorative xmlns:adec="http://schemas.microsoft.com/office/drawing/2017/decorative" val="1"/>
                </a:ext>
              </a:extLst>
            </p:cNvPr>
            <p:cNvSpPr>
              <a:spLocks noChangeArrowheads="1"/>
            </p:cNvSpPr>
            <p:nvPr userDrawn="1"/>
          </p:nvSpPr>
          <p:spPr bwMode="auto">
            <a:xfrm>
              <a:off x="10121215" y="1"/>
              <a:ext cx="2071985" cy="4216270"/>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9">
              <a:extLst>
                <a:ext uri="{FF2B5EF4-FFF2-40B4-BE49-F238E27FC236}">
                  <a16:creationId xmlns:a16="http://schemas.microsoft.com/office/drawing/2014/main" id="{01BA05A1-9CE0-4D31-85D8-0AEB110B9BCF}"/>
                </a:ext>
                <a:ext uri="{C183D7F6-B498-43B3-948B-1728B52AA6E4}">
                  <adec:decorative xmlns:adec="http://schemas.microsoft.com/office/drawing/2017/decorative" val="1"/>
                </a:ext>
              </a:extLst>
            </p:cNvPr>
            <p:cNvSpPr>
              <a:spLocks noChangeArrowheads="1"/>
            </p:cNvSpPr>
            <p:nvPr userDrawn="1"/>
          </p:nvSpPr>
          <p:spPr bwMode="auto">
            <a:xfrm>
              <a:off x="8798767" y="4217860"/>
              <a:ext cx="1320850" cy="131052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10">
              <a:extLst>
                <a:ext uri="{FF2B5EF4-FFF2-40B4-BE49-F238E27FC236}">
                  <a16:creationId xmlns:a16="http://schemas.microsoft.com/office/drawing/2014/main" id="{F7879926-68A5-45B0-A965-66918300C52F}"/>
                </a:ext>
                <a:ext uri="{C183D7F6-B498-43B3-948B-1728B52AA6E4}">
                  <adec:decorative xmlns:adec="http://schemas.microsoft.com/office/drawing/2017/decorative" val="1"/>
                </a:ext>
              </a:extLst>
            </p:cNvPr>
            <p:cNvSpPr>
              <a:spLocks noChangeArrowheads="1"/>
            </p:cNvSpPr>
            <p:nvPr userDrawn="1"/>
          </p:nvSpPr>
          <p:spPr bwMode="auto">
            <a:xfrm>
              <a:off x="8139940" y="4217860"/>
              <a:ext cx="521975" cy="131052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Rectangle 11">
              <a:extLst>
                <a:ext uri="{FF2B5EF4-FFF2-40B4-BE49-F238E27FC236}">
                  <a16:creationId xmlns:a16="http://schemas.microsoft.com/office/drawing/2014/main" id="{B5885B27-08F6-4729-B66D-82F343446BBE}"/>
                </a:ext>
                <a:ext uri="{C183D7F6-B498-43B3-948B-1728B52AA6E4}">
                  <adec:decorative xmlns:adec="http://schemas.microsoft.com/office/drawing/2017/decorative" val="1"/>
                </a:ext>
              </a:extLst>
            </p:cNvPr>
            <p:cNvSpPr>
              <a:spLocks noChangeArrowheads="1"/>
            </p:cNvSpPr>
            <p:nvPr userDrawn="1"/>
          </p:nvSpPr>
          <p:spPr bwMode="auto">
            <a:xfrm>
              <a:off x="8798767" y="5676299"/>
              <a:ext cx="1320850" cy="118170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Rectangle 12">
              <a:extLst>
                <a:ext uri="{FF2B5EF4-FFF2-40B4-BE49-F238E27FC236}">
                  <a16:creationId xmlns:a16="http://schemas.microsoft.com/office/drawing/2014/main" id="{6DC81110-7758-46CC-B5E6-29DF65BB56A6}"/>
                </a:ext>
                <a:ext uri="{C183D7F6-B498-43B3-948B-1728B52AA6E4}">
                  <adec:decorative xmlns:adec="http://schemas.microsoft.com/office/drawing/2017/decorative" val="1"/>
                </a:ext>
              </a:extLst>
            </p:cNvPr>
            <p:cNvSpPr>
              <a:spLocks noChangeArrowheads="1"/>
            </p:cNvSpPr>
            <p:nvPr userDrawn="1"/>
          </p:nvSpPr>
          <p:spPr bwMode="auto">
            <a:xfrm>
              <a:off x="8139940" y="5676299"/>
              <a:ext cx="521975" cy="118170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4" name="Kuva 13" descr="Rakennetun ympäristön tieto">
            <a:extLst>
              <a:ext uri="{FF2B5EF4-FFF2-40B4-BE49-F238E27FC236}">
                <a16:creationId xmlns:a16="http://schemas.microsoft.com/office/drawing/2014/main" id="{B5949218-BA1B-4E42-BF34-78617DD8796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Tree>
    <p:extLst>
      <p:ext uri="{BB962C8B-B14F-4D97-AF65-F5344CB8AC3E}">
        <p14:creationId xmlns:p14="http://schemas.microsoft.com/office/powerpoint/2010/main" val="41118878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Otsikkodia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1936826"/>
            <a:ext cx="6321669" cy="2809829"/>
          </a:xfrm>
        </p:spPr>
        <p:txBody>
          <a:bodyPr anchor="ctr" anchorCtr="0"/>
          <a:lstStyle>
            <a:lvl1pPr algn="l">
              <a:lnSpc>
                <a:spcPct val="95000"/>
              </a:lnSpc>
              <a:defRPr sz="6000" spc="0" baseline="0">
                <a:solidFill>
                  <a:schemeClr val="tx2"/>
                </a:solidFill>
              </a:defRPr>
            </a:lvl1pPr>
          </a:lstStyle>
          <a:p>
            <a:r>
              <a:rPr lang="en-GB"/>
              <a:t>Click to edit Master title style</a:t>
            </a:r>
            <a:endParaRPr lang="fi-FI"/>
          </a:p>
        </p:txBody>
      </p:sp>
      <p:grpSp>
        <p:nvGrpSpPr>
          <p:cNvPr id="30" name="Ryhmä 29">
            <a:extLst>
              <a:ext uri="{FF2B5EF4-FFF2-40B4-BE49-F238E27FC236}">
                <a16:creationId xmlns:a16="http://schemas.microsoft.com/office/drawing/2014/main" id="{D4241A45-DFCB-4615-8F46-4138C01178F9}"/>
              </a:ext>
              <a:ext uri="{C183D7F6-B498-43B3-948B-1728B52AA6E4}">
                <adec:decorative xmlns:adec="http://schemas.microsoft.com/office/drawing/2017/decorative" val="1"/>
              </a:ext>
            </a:extLst>
          </p:cNvPr>
          <p:cNvGrpSpPr/>
          <p:nvPr userDrawn="1"/>
        </p:nvGrpSpPr>
        <p:grpSpPr>
          <a:xfrm>
            <a:off x="8137809" y="0"/>
            <a:ext cx="4049033" cy="6858000"/>
            <a:chOff x="8137809" y="6350"/>
            <a:chExt cx="4049033" cy="6845300"/>
          </a:xfrm>
        </p:grpSpPr>
        <p:sp>
          <p:nvSpPr>
            <p:cNvPr id="26" name="Rectangle 6">
              <a:extLst>
                <a:ext uri="{FF2B5EF4-FFF2-40B4-BE49-F238E27FC236}">
                  <a16:creationId xmlns:a16="http://schemas.microsoft.com/office/drawing/2014/main" id="{EE5458BE-EC70-4BA4-AD13-9E119809757F}"/>
                </a:ext>
                <a:ext uri="{C183D7F6-B498-43B3-948B-1728B52AA6E4}">
                  <adec:decorative xmlns:adec="http://schemas.microsoft.com/office/drawing/2017/decorative" val="1"/>
                </a:ext>
              </a:extLst>
            </p:cNvPr>
            <p:cNvSpPr>
              <a:spLocks noChangeArrowheads="1"/>
            </p:cNvSpPr>
            <p:nvPr userDrawn="1"/>
          </p:nvSpPr>
          <p:spPr bwMode="auto">
            <a:xfrm>
              <a:off x="10256913" y="2632075"/>
              <a:ext cx="1929928" cy="4219575"/>
            </a:xfrm>
            <a:prstGeom prst="rect">
              <a:avLst/>
            </a:prstGeom>
            <a:solidFill>
              <a:srgbClr val="263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7">
              <a:extLst>
                <a:ext uri="{FF2B5EF4-FFF2-40B4-BE49-F238E27FC236}">
                  <a16:creationId xmlns:a16="http://schemas.microsoft.com/office/drawing/2014/main" id="{B6BAD2B3-C877-41F7-8873-1E6CB86F6DFE}"/>
                </a:ext>
                <a:ext uri="{C183D7F6-B498-43B3-948B-1728B52AA6E4}">
                  <adec:decorative xmlns:adec="http://schemas.microsoft.com/office/drawing/2017/decorative" val="1"/>
                </a:ext>
              </a:extLst>
            </p:cNvPr>
            <p:cNvSpPr>
              <a:spLocks/>
            </p:cNvSpPr>
            <p:nvPr userDrawn="1"/>
          </p:nvSpPr>
          <p:spPr bwMode="auto">
            <a:xfrm>
              <a:off x="8137809" y="2632075"/>
              <a:ext cx="2119106" cy="4219575"/>
            </a:xfrm>
            <a:custGeom>
              <a:avLst/>
              <a:gdLst>
                <a:gd name="T0" fmla="*/ 37 w 11786"/>
                <a:gd name="T1" fmla="*/ 8066 h 23490"/>
                <a:gd name="T2" fmla="*/ 3721 w 11786"/>
                <a:gd name="T3" fmla="*/ 11750 h 23490"/>
                <a:gd name="T4" fmla="*/ 37 w 11786"/>
                <a:gd name="T5" fmla="*/ 15434 h 23490"/>
                <a:gd name="T6" fmla="*/ 0 w 11786"/>
                <a:gd name="T7" fmla="*/ 15433 h 23490"/>
                <a:gd name="T8" fmla="*/ 0 w 11786"/>
                <a:gd name="T9" fmla="*/ 23490 h 23490"/>
                <a:gd name="T10" fmla="*/ 489 w 11786"/>
                <a:gd name="T11" fmla="*/ 23490 h 23490"/>
                <a:gd name="T12" fmla="*/ 11786 w 11786"/>
                <a:gd name="T13" fmla="*/ 11750 h 23490"/>
                <a:gd name="T14" fmla="*/ 37 w 11786"/>
                <a:gd name="T15" fmla="*/ 0 h 23490"/>
                <a:gd name="T16" fmla="*/ 0 w 11786"/>
                <a:gd name="T17" fmla="*/ 1 h 23490"/>
                <a:gd name="T18" fmla="*/ 0 w 11786"/>
                <a:gd name="T19" fmla="*/ 8066 h 23490"/>
                <a:gd name="T20" fmla="*/ 37 w 11786"/>
                <a:gd name="T21" fmla="*/ 8066 h 2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86" h="23490">
                  <a:moveTo>
                    <a:pt x="37" y="8066"/>
                  </a:moveTo>
                  <a:cubicBezTo>
                    <a:pt x="2068" y="8066"/>
                    <a:pt x="3721" y="9718"/>
                    <a:pt x="3721" y="11750"/>
                  </a:cubicBezTo>
                  <a:cubicBezTo>
                    <a:pt x="3721" y="13781"/>
                    <a:pt x="2068" y="15434"/>
                    <a:pt x="37" y="15434"/>
                  </a:cubicBezTo>
                  <a:cubicBezTo>
                    <a:pt x="24" y="15434"/>
                    <a:pt x="12" y="15433"/>
                    <a:pt x="0" y="15433"/>
                  </a:cubicBezTo>
                  <a:lnTo>
                    <a:pt x="0" y="23490"/>
                  </a:lnTo>
                  <a:lnTo>
                    <a:pt x="489" y="23490"/>
                  </a:lnTo>
                  <a:cubicBezTo>
                    <a:pt x="6768" y="23252"/>
                    <a:pt x="11786" y="18087"/>
                    <a:pt x="11786" y="11750"/>
                  </a:cubicBezTo>
                  <a:cubicBezTo>
                    <a:pt x="11786" y="5260"/>
                    <a:pt x="6526" y="0"/>
                    <a:pt x="37" y="0"/>
                  </a:cubicBezTo>
                  <a:cubicBezTo>
                    <a:pt x="24" y="0"/>
                    <a:pt x="12" y="1"/>
                    <a:pt x="0" y="1"/>
                  </a:cubicBezTo>
                  <a:lnTo>
                    <a:pt x="0" y="8066"/>
                  </a:lnTo>
                  <a:cubicBezTo>
                    <a:pt x="12" y="8066"/>
                    <a:pt x="24" y="8066"/>
                    <a:pt x="37" y="8066"/>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Rectangle 8">
              <a:extLst>
                <a:ext uri="{FF2B5EF4-FFF2-40B4-BE49-F238E27FC236}">
                  <a16:creationId xmlns:a16="http://schemas.microsoft.com/office/drawing/2014/main" id="{A04EC27B-76C9-4FE7-9B4D-90FBA6A1D4C8}"/>
                </a:ext>
                <a:ext uri="{C183D7F6-B498-43B3-948B-1728B52AA6E4}">
                  <adec:decorative xmlns:adec="http://schemas.microsoft.com/office/drawing/2017/decorative" val="1"/>
                </a:ext>
              </a:extLst>
            </p:cNvPr>
            <p:cNvSpPr>
              <a:spLocks noChangeArrowheads="1"/>
            </p:cNvSpPr>
            <p:nvPr userDrawn="1"/>
          </p:nvSpPr>
          <p:spPr bwMode="auto">
            <a:xfrm>
              <a:off x="8137810" y="6350"/>
              <a:ext cx="1449830" cy="2624138"/>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Rectangle 9">
              <a:extLst>
                <a:ext uri="{FF2B5EF4-FFF2-40B4-BE49-F238E27FC236}">
                  <a16:creationId xmlns:a16="http://schemas.microsoft.com/office/drawing/2014/main" id="{E83645D7-609D-4701-AE03-A8C55959CBB2}"/>
                </a:ext>
                <a:ext uri="{C183D7F6-B498-43B3-948B-1728B52AA6E4}">
                  <adec:decorative xmlns:adec="http://schemas.microsoft.com/office/drawing/2017/decorative" val="1"/>
                </a:ext>
              </a:extLst>
            </p:cNvPr>
            <p:cNvSpPr>
              <a:spLocks noChangeArrowheads="1"/>
            </p:cNvSpPr>
            <p:nvPr userDrawn="1"/>
          </p:nvSpPr>
          <p:spPr bwMode="auto">
            <a:xfrm>
              <a:off x="9587639" y="6350"/>
              <a:ext cx="2599203" cy="2624138"/>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4" name="Kuva 13" descr="Rakennetun ympäristön tieto">
            <a:extLst>
              <a:ext uri="{FF2B5EF4-FFF2-40B4-BE49-F238E27FC236}">
                <a16:creationId xmlns:a16="http://schemas.microsoft.com/office/drawing/2014/main" id="{B5949218-BA1B-4E42-BF34-78617DD8796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6"/>
          </a:xfrm>
          <a:prstGeom prst="rect">
            <a:avLst/>
          </a:prstGeom>
        </p:spPr>
      </p:pic>
    </p:spTree>
    <p:extLst>
      <p:ext uri="{BB962C8B-B14F-4D97-AF65-F5344CB8AC3E}">
        <p14:creationId xmlns:p14="http://schemas.microsoft.com/office/powerpoint/2010/main" val="388657198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9ED1DF27-67BE-4F6C-BF3D-2EE17764326D}"/>
              </a:ext>
            </a:extLst>
          </p:cNvPr>
          <p:cNvSpPr>
            <a:spLocks noGrp="1"/>
          </p:cNvSpPr>
          <p:nvPr>
            <p:ph type="dt" sz="half" idx="10"/>
          </p:nvPr>
        </p:nvSpPr>
        <p:spPr/>
        <p:txBody>
          <a:bodyPr/>
          <a:lstStyle/>
          <a:p>
            <a:fld id="{3F0C5D76-F752-4F95-BA63-C3B7D9AE33C8}" type="datetime1">
              <a:rPr lang="fi-FI" smtClean="0"/>
              <a:t>23.8.2023</a:t>
            </a:fld>
            <a:endParaRPr lang="fi-FI"/>
          </a:p>
        </p:txBody>
      </p:sp>
      <p:sp>
        <p:nvSpPr>
          <p:cNvPr id="5" name="Alatunnisteen paikkamerkki 4">
            <a:extLst>
              <a:ext uri="{FF2B5EF4-FFF2-40B4-BE49-F238E27FC236}">
                <a16:creationId xmlns:a16="http://schemas.microsoft.com/office/drawing/2014/main" id="{0A1B4DB8-6F99-4A03-AFE0-07AC7CBBCB7B}"/>
              </a:ext>
            </a:extLst>
          </p:cNvPr>
          <p:cNvSpPr>
            <a:spLocks noGrp="1"/>
          </p:cNvSpPr>
          <p:nvPr>
            <p:ph type="ftr" sz="quarter" idx="11"/>
          </p:nvPr>
        </p:nvSpPr>
        <p:spPr/>
        <p:txBody>
          <a:bodyPr/>
          <a:lstStyle/>
          <a:p>
            <a:pPr algn="l"/>
            <a:r>
              <a:rPr lang="fi-FI"/>
              <a:t>Esityksen nimi</a:t>
            </a:r>
          </a:p>
        </p:txBody>
      </p:sp>
      <p:sp>
        <p:nvSpPr>
          <p:cNvPr id="6" name="Dian numeron paikkamerkki 5">
            <a:extLst>
              <a:ext uri="{FF2B5EF4-FFF2-40B4-BE49-F238E27FC236}">
                <a16:creationId xmlns:a16="http://schemas.microsoft.com/office/drawing/2014/main" id="{21620657-35FA-41E6-BBEF-2705BB067ADD}"/>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24895702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02F1CF59-F507-4B2D-99C5-835A046A702D}"/>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23.8.2023</a:t>
            </a:fld>
            <a:endParaRPr lang="fi-FI"/>
          </a:p>
        </p:txBody>
      </p:sp>
      <p:sp>
        <p:nvSpPr>
          <p:cNvPr id="5" name="Alatunnisteen paikkamerkki 4">
            <a:extLst>
              <a:ext uri="{FF2B5EF4-FFF2-40B4-BE49-F238E27FC236}">
                <a16:creationId xmlns:a16="http://schemas.microsoft.com/office/drawing/2014/main" id="{FB21828E-AC66-4B24-B3A5-EB343A6FD181}"/>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DC1ACAB6-9A89-4582-B062-8392219A1F06}"/>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Tree>
    <p:extLst>
      <p:ext uri="{BB962C8B-B14F-4D97-AF65-F5344CB8AC3E}">
        <p14:creationId xmlns:p14="http://schemas.microsoft.com/office/powerpoint/2010/main" val="176462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kuva">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a:xfrm>
            <a:off x="899999" y="1099082"/>
            <a:ext cx="10198800" cy="617107"/>
          </a:xfrm>
        </p:spPr>
        <p:txBody>
          <a:bodyPr/>
          <a:lstStyle/>
          <a:p>
            <a:r>
              <a:rPr lang="fi-FI"/>
              <a:t>Muokkaa perustyyl. napsautt.</a:t>
            </a:r>
          </a:p>
        </p:txBody>
      </p:sp>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900000" y="1765738"/>
            <a:ext cx="10158384" cy="4396327"/>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8" name="Päivämäärän paikkamerkki 7">
            <a:extLst>
              <a:ext uri="{FF2B5EF4-FFF2-40B4-BE49-F238E27FC236}">
                <a16:creationId xmlns:a16="http://schemas.microsoft.com/office/drawing/2014/main" id="{E521CE74-D2C5-439B-84F8-9D652D82B396}"/>
              </a:ext>
            </a:extLst>
          </p:cNvPr>
          <p:cNvSpPr>
            <a:spLocks noGrp="1"/>
          </p:cNvSpPr>
          <p:nvPr>
            <p:ph type="dt" sz="half" idx="14"/>
          </p:nvPr>
        </p:nvSpPr>
        <p:spPr/>
        <p:txBody>
          <a:bodyPr/>
          <a:lstStyle/>
          <a:p>
            <a:fld id="{3F0C5D76-F752-4F95-BA63-C3B7D9AE33C8}" type="datetime1">
              <a:rPr lang="fi-FI" smtClean="0"/>
              <a:t>23.8.2023</a:t>
            </a:fld>
            <a:endParaRPr lang="fi-FI"/>
          </a:p>
        </p:txBody>
      </p:sp>
      <p:sp>
        <p:nvSpPr>
          <p:cNvPr id="9" name="Alatunnisteen paikkamerkki 8">
            <a:extLst>
              <a:ext uri="{FF2B5EF4-FFF2-40B4-BE49-F238E27FC236}">
                <a16:creationId xmlns:a16="http://schemas.microsoft.com/office/drawing/2014/main" id="{B8F1AEC1-50B2-41FF-8F61-2E6B17E0CD90}"/>
              </a:ext>
            </a:extLst>
          </p:cNvPr>
          <p:cNvSpPr>
            <a:spLocks noGrp="1"/>
          </p:cNvSpPr>
          <p:nvPr>
            <p:ph type="ftr" sz="quarter" idx="15"/>
          </p:nvPr>
        </p:nvSpPr>
        <p:spPr/>
        <p:txBody>
          <a:bodyPr/>
          <a:lstStyle/>
          <a:p>
            <a:pPr algn="l"/>
            <a:r>
              <a:rPr lang="fi-FI"/>
              <a:t>Esityksen nimi</a:t>
            </a:r>
          </a:p>
        </p:txBody>
      </p:sp>
      <p:sp>
        <p:nvSpPr>
          <p:cNvPr id="10" name="Dian numeron paikkamerkki 9">
            <a:extLst>
              <a:ext uri="{FF2B5EF4-FFF2-40B4-BE49-F238E27FC236}">
                <a16:creationId xmlns:a16="http://schemas.microsoft.com/office/drawing/2014/main" id="{CC38549D-FBA7-429E-85AD-BBA0BC6FFCB0}"/>
              </a:ext>
            </a:extLst>
          </p:cNvPr>
          <p:cNvSpPr>
            <a:spLocks noGrp="1"/>
          </p:cNvSpPr>
          <p:nvPr>
            <p:ph type="sldNum" sz="quarter" idx="16"/>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24286019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Otsikko ja sisältö 3">
    <p:bg>
      <p:bgPr>
        <a:solidFill>
          <a:srgbClr val="C66E4E"/>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userDrawn="1">
            <p:ph idx="1"/>
          </p:nvPr>
        </p:nvSpPr>
        <p:spPr>
          <a:xfrm>
            <a:off x="900000" y="2160000"/>
            <a:ext cx="6655939" cy="38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grpSp>
        <p:nvGrpSpPr>
          <p:cNvPr id="29" name="Ryhmä 28">
            <a:extLst>
              <a:ext uri="{FF2B5EF4-FFF2-40B4-BE49-F238E27FC236}">
                <a16:creationId xmlns:a16="http://schemas.microsoft.com/office/drawing/2014/main" id="{A2803F1F-4617-49F5-AEFA-BA64CD7C095E}"/>
              </a:ext>
              <a:ext uri="{C183D7F6-B498-43B3-948B-1728B52AA6E4}">
                <adec:decorative xmlns:adec="http://schemas.microsoft.com/office/drawing/2017/decorative" val="1"/>
              </a:ext>
            </a:extLst>
          </p:cNvPr>
          <p:cNvGrpSpPr/>
          <p:nvPr userDrawn="1"/>
        </p:nvGrpSpPr>
        <p:grpSpPr>
          <a:xfrm>
            <a:off x="8134350" y="0"/>
            <a:ext cx="4058850" cy="6858000"/>
            <a:chOff x="8134350" y="0"/>
            <a:chExt cx="4058850" cy="6858000"/>
          </a:xfrm>
        </p:grpSpPr>
        <p:sp>
          <p:nvSpPr>
            <p:cNvPr id="12" name="Rectangle 6">
              <a:extLst>
                <a:ext uri="{FF2B5EF4-FFF2-40B4-BE49-F238E27FC236}">
                  <a16:creationId xmlns:a16="http://schemas.microsoft.com/office/drawing/2014/main" id="{F230755D-89FE-44A8-8453-B36DC5D91C5F}"/>
                </a:ext>
                <a:ext uri="{C183D7F6-B498-43B3-948B-1728B52AA6E4}">
                  <adec:decorative xmlns:adec="http://schemas.microsoft.com/office/drawing/2017/decorative" val="1"/>
                </a:ext>
              </a:extLst>
            </p:cNvPr>
            <p:cNvSpPr>
              <a:spLocks noChangeArrowheads="1"/>
            </p:cNvSpPr>
            <p:nvPr userDrawn="1"/>
          </p:nvSpPr>
          <p:spPr bwMode="auto">
            <a:xfrm>
              <a:off x="10024140" y="2636957"/>
              <a:ext cx="2169060" cy="2113703"/>
            </a:xfrm>
            <a:prstGeom prst="rect">
              <a:avLst/>
            </a:prstGeom>
            <a:solidFill>
              <a:srgbClr val="263845"/>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7826C4B4-F3EF-48FD-BFC3-5D4A58852A0F}"/>
                </a:ext>
                <a:ext uri="{C183D7F6-B498-43B3-948B-1728B52AA6E4}">
                  <adec:decorative xmlns:adec="http://schemas.microsoft.com/office/drawing/2017/decorative" val="1"/>
                </a:ext>
              </a:extLst>
            </p:cNvPr>
            <p:cNvSpPr>
              <a:spLocks/>
            </p:cNvSpPr>
            <p:nvPr userDrawn="1"/>
          </p:nvSpPr>
          <p:spPr bwMode="auto">
            <a:xfrm>
              <a:off x="10024140" y="4750660"/>
              <a:ext cx="2169060" cy="2107340"/>
            </a:xfrm>
            <a:custGeom>
              <a:avLst/>
              <a:gdLst>
                <a:gd name="T0" fmla="*/ 8066 w 12047"/>
                <a:gd name="T1" fmla="*/ 11703 h 11703"/>
                <a:gd name="T2" fmla="*/ 11749 w 12047"/>
                <a:gd name="T3" fmla="*/ 8066 h 11703"/>
                <a:gd name="T4" fmla="*/ 12047 w 12047"/>
                <a:gd name="T5" fmla="*/ 8078 h 11703"/>
                <a:gd name="T6" fmla="*/ 12047 w 12047"/>
                <a:gd name="T7" fmla="*/ 4 h 11703"/>
                <a:gd name="T8" fmla="*/ 11749 w 12047"/>
                <a:gd name="T9" fmla="*/ 0 h 11703"/>
                <a:gd name="T10" fmla="*/ 0 w 12047"/>
                <a:gd name="T11" fmla="*/ 11703 h 11703"/>
                <a:gd name="T12" fmla="*/ 8066 w 12047"/>
                <a:gd name="T13" fmla="*/ 11703 h 11703"/>
              </a:gdLst>
              <a:ahLst/>
              <a:cxnLst>
                <a:cxn ang="0">
                  <a:pos x="T0" y="T1"/>
                </a:cxn>
                <a:cxn ang="0">
                  <a:pos x="T2" y="T3"/>
                </a:cxn>
                <a:cxn ang="0">
                  <a:pos x="T4" y="T5"/>
                </a:cxn>
                <a:cxn ang="0">
                  <a:pos x="T6" y="T7"/>
                </a:cxn>
                <a:cxn ang="0">
                  <a:pos x="T8" y="T9"/>
                </a:cxn>
                <a:cxn ang="0">
                  <a:pos x="T10" y="T11"/>
                </a:cxn>
                <a:cxn ang="0">
                  <a:pos x="T12" y="T13"/>
                </a:cxn>
              </a:cxnLst>
              <a:rect l="0" t="0" r="r" b="b"/>
              <a:pathLst>
                <a:path w="12047" h="11703">
                  <a:moveTo>
                    <a:pt x="8066" y="11703"/>
                  </a:moveTo>
                  <a:cubicBezTo>
                    <a:pt x="8091" y="9693"/>
                    <a:pt x="9733" y="8066"/>
                    <a:pt x="11749" y="8066"/>
                  </a:cubicBezTo>
                  <a:cubicBezTo>
                    <a:pt x="11850" y="8066"/>
                    <a:pt x="11949" y="8070"/>
                    <a:pt x="12047" y="8078"/>
                  </a:cubicBezTo>
                  <a:lnTo>
                    <a:pt x="12047" y="4"/>
                  </a:lnTo>
                  <a:cubicBezTo>
                    <a:pt x="11948" y="1"/>
                    <a:pt x="11849" y="0"/>
                    <a:pt x="11749" y="0"/>
                  </a:cubicBezTo>
                  <a:cubicBezTo>
                    <a:pt x="5275" y="0"/>
                    <a:pt x="25" y="5236"/>
                    <a:pt x="0" y="11703"/>
                  </a:cubicBezTo>
                  <a:lnTo>
                    <a:pt x="8066" y="11703"/>
                  </a:lnTo>
                  <a:close/>
                </a:path>
              </a:pathLst>
            </a:custGeom>
            <a:solidFill>
              <a:srgbClr val="E0BF9E"/>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9" name="Freeform 8">
              <a:extLst>
                <a:ext uri="{FF2B5EF4-FFF2-40B4-BE49-F238E27FC236}">
                  <a16:creationId xmlns:a16="http://schemas.microsoft.com/office/drawing/2014/main" id="{08EA5EFF-AB20-4BBF-82FF-7C12C49315F5}"/>
                </a:ext>
                <a:ext uri="{C183D7F6-B498-43B3-948B-1728B52AA6E4}">
                  <adec:decorative xmlns:adec="http://schemas.microsoft.com/office/drawing/2017/decorative" val="1"/>
                </a:ext>
              </a:extLst>
            </p:cNvPr>
            <p:cNvSpPr>
              <a:spLocks/>
            </p:cNvSpPr>
            <p:nvPr userDrawn="1"/>
          </p:nvSpPr>
          <p:spPr bwMode="auto">
            <a:xfrm>
              <a:off x="8134350" y="0"/>
              <a:ext cx="1889791" cy="2636957"/>
            </a:xfrm>
            <a:custGeom>
              <a:avLst/>
              <a:gdLst>
                <a:gd name="T0" fmla="*/ 10107 w 10470"/>
                <a:gd name="T1" fmla="*/ 0 h 14589"/>
                <a:gd name="T2" fmla="*/ 10470 w 10470"/>
                <a:gd name="T3" fmla="*/ 2909 h 14589"/>
                <a:gd name="T4" fmla="*/ 0 w 10470"/>
                <a:gd name="T5" fmla="*/ 14589 h 14589"/>
                <a:gd name="T6" fmla="*/ 0 w 10470"/>
                <a:gd name="T7" fmla="*/ 0 h 14589"/>
                <a:gd name="T8" fmla="*/ 10107 w 10470"/>
                <a:gd name="T9" fmla="*/ 0 h 14589"/>
              </a:gdLst>
              <a:ahLst/>
              <a:cxnLst>
                <a:cxn ang="0">
                  <a:pos x="T0" y="T1"/>
                </a:cxn>
                <a:cxn ang="0">
                  <a:pos x="T2" y="T3"/>
                </a:cxn>
                <a:cxn ang="0">
                  <a:pos x="T4" y="T5"/>
                </a:cxn>
                <a:cxn ang="0">
                  <a:pos x="T6" y="T7"/>
                </a:cxn>
                <a:cxn ang="0">
                  <a:pos x="T8" y="T9"/>
                </a:cxn>
              </a:cxnLst>
              <a:rect l="0" t="0" r="r" b="b"/>
              <a:pathLst>
                <a:path w="10470" h="14589">
                  <a:moveTo>
                    <a:pt x="10107" y="0"/>
                  </a:moveTo>
                  <a:cubicBezTo>
                    <a:pt x="10344" y="930"/>
                    <a:pt x="10470" y="1905"/>
                    <a:pt x="10470" y="2909"/>
                  </a:cubicBezTo>
                  <a:cubicBezTo>
                    <a:pt x="10470" y="8965"/>
                    <a:pt x="5887" y="13951"/>
                    <a:pt x="0" y="14589"/>
                  </a:cubicBezTo>
                  <a:lnTo>
                    <a:pt x="0" y="0"/>
                  </a:lnTo>
                  <a:lnTo>
                    <a:pt x="10107" y="0"/>
                  </a:lnTo>
                  <a:close/>
                </a:path>
              </a:pathLst>
            </a:custGeom>
            <a:solidFill>
              <a:srgbClr val="2B5233"/>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2" name="Rectangle 11">
              <a:extLst>
                <a:ext uri="{FF2B5EF4-FFF2-40B4-BE49-F238E27FC236}">
                  <a16:creationId xmlns:a16="http://schemas.microsoft.com/office/drawing/2014/main" id="{DF11A83F-91A7-4C6C-A8D3-C9D4C190BD48}"/>
                </a:ext>
                <a:ext uri="{C183D7F6-B498-43B3-948B-1728B52AA6E4}">
                  <adec:decorative xmlns:adec="http://schemas.microsoft.com/office/drawing/2017/decorative" val="1"/>
                </a:ext>
              </a:extLst>
            </p:cNvPr>
            <p:cNvSpPr>
              <a:spLocks noChangeArrowheads="1"/>
            </p:cNvSpPr>
            <p:nvPr userDrawn="1"/>
          </p:nvSpPr>
          <p:spPr bwMode="auto">
            <a:xfrm>
              <a:off x="10024140" y="1316888"/>
              <a:ext cx="1311302" cy="1320069"/>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3" name="Rectangle 12">
              <a:extLst>
                <a:ext uri="{FF2B5EF4-FFF2-40B4-BE49-F238E27FC236}">
                  <a16:creationId xmlns:a16="http://schemas.microsoft.com/office/drawing/2014/main" id="{2863792C-3E03-43D6-91E2-8EE53219D310}"/>
                </a:ext>
                <a:ext uri="{C183D7F6-B498-43B3-948B-1728B52AA6E4}">
                  <adec:decorative xmlns:adec="http://schemas.microsoft.com/office/drawing/2017/decorative" val="1"/>
                </a:ext>
              </a:extLst>
            </p:cNvPr>
            <p:cNvSpPr>
              <a:spLocks noChangeArrowheads="1"/>
            </p:cNvSpPr>
            <p:nvPr userDrawn="1"/>
          </p:nvSpPr>
          <p:spPr bwMode="auto">
            <a:xfrm>
              <a:off x="10024140" y="0"/>
              <a:ext cx="1311302" cy="1184882"/>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4" name="Rectangle 13">
              <a:extLst>
                <a:ext uri="{FF2B5EF4-FFF2-40B4-BE49-F238E27FC236}">
                  <a16:creationId xmlns:a16="http://schemas.microsoft.com/office/drawing/2014/main" id="{82DEE788-9315-4531-A1E4-6D70F1A43B4A}"/>
                </a:ext>
                <a:ext uri="{C183D7F6-B498-43B3-948B-1728B52AA6E4}">
                  <adec:decorative xmlns:adec="http://schemas.microsoft.com/office/drawing/2017/decorative" val="1"/>
                </a:ext>
              </a:extLst>
            </p:cNvPr>
            <p:cNvSpPr>
              <a:spLocks noChangeArrowheads="1"/>
            </p:cNvSpPr>
            <p:nvPr userDrawn="1"/>
          </p:nvSpPr>
          <p:spPr bwMode="auto">
            <a:xfrm>
              <a:off x="11483441" y="1316888"/>
              <a:ext cx="709758" cy="1320069"/>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5" name="Rectangle 14">
              <a:extLst>
                <a:ext uri="{FF2B5EF4-FFF2-40B4-BE49-F238E27FC236}">
                  <a16:creationId xmlns:a16="http://schemas.microsoft.com/office/drawing/2014/main" id="{446D9DE5-4D4F-4E5C-AA88-A8B749710B40}"/>
                </a:ext>
                <a:ext uri="{C183D7F6-B498-43B3-948B-1728B52AA6E4}">
                  <adec:decorative xmlns:adec="http://schemas.microsoft.com/office/drawing/2017/decorative" val="1"/>
                </a:ext>
              </a:extLst>
            </p:cNvPr>
            <p:cNvSpPr>
              <a:spLocks noChangeArrowheads="1"/>
            </p:cNvSpPr>
            <p:nvPr userDrawn="1"/>
          </p:nvSpPr>
          <p:spPr bwMode="auto">
            <a:xfrm>
              <a:off x="11483441" y="0"/>
              <a:ext cx="709758" cy="1184882"/>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0" name="Rectangle 9">
              <a:extLst>
                <a:ext uri="{FF2B5EF4-FFF2-40B4-BE49-F238E27FC236}">
                  <a16:creationId xmlns:a16="http://schemas.microsoft.com/office/drawing/2014/main" id="{17BA2AF9-8150-448C-BB13-58B9DB19FC4D}"/>
                </a:ext>
                <a:ext uri="{C183D7F6-B498-43B3-948B-1728B52AA6E4}">
                  <adec:decorative xmlns:adec="http://schemas.microsoft.com/office/drawing/2017/decorative" val="1"/>
                </a:ext>
              </a:extLst>
            </p:cNvPr>
            <p:cNvSpPr>
              <a:spLocks noChangeArrowheads="1"/>
            </p:cNvSpPr>
            <p:nvPr userDrawn="1"/>
          </p:nvSpPr>
          <p:spPr bwMode="auto">
            <a:xfrm>
              <a:off x="8134350" y="2636957"/>
              <a:ext cx="1889789" cy="4221043"/>
            </a:xfrm>
            <a:prstGeom prst="rect">
              <a:avLst/>
            </a:prstGeom>
            <a:solidFill>
              <a:srgbClr val="EDC7CC"/>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015CCD9B-013E-4D1F-BB5C-D7FDA12EDC95}"/>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23.8.2023</a:t>
            </a:fld>
            <a:endParaRPr lang="fi-FI"/>
          </a:p>
        </p:txBody>
      </p:sp>
      <p:sp>
        <p:nvSpPr>
          <p:cNvPr id="5" name="Alatunnisteen paikkamerkki 4">
            <a:extLst>
              <a:ext uri="{FF2B5EF4-FFF2-40B4-BE49-F238E27FC236}">
                <a16:creationId xmlns:a16="http://schemas.microsoft.com/office/drawing/2014/main" id="{D419EAE6-C09A-4207-860F-E7E0F9B69584}"/>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21C26794-FCCD-47A9-A70C-93F90CC86D03}"/>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7" name="Title 6">
            <a:extLst>
              <a:ext uri="{FF2B5EF4-FFF2-40B4-BE49-F238E27FC236}">
                <a16:creationId xmlns:a16="http://schemas.microsoft.com/office/drawing/2014/main" id="{0B7BE053-A653-4EF9-B944-5D7C16E730D3}"/>
              </a:ext>
            </a:extLst>
          </p:cNvPr>
          <p:cNvSpPr>
            <a:spLocks noGrp="1"/>
          </p:cNvSpPr>
          <p:nvPr>
            <p:ph type="title"/>
          </p:nvPr>
        </p:nvSpPr>
        <p:spPr>
          <a:xfrm>
            <a:off x="900000" y="854869"/>
            <a:ext cx="6655939" cy="1197308"/>
          </a:xfrm>
        </p:spPr>
        <p:txBody>
          <a:bodyPr/>
          <a:lstStyle>
            <a:lvl1pPr>
              <a:defRPr>
                <a:solidFill>
                  <a:schemeClr val="bg1"/>
                </a:solidFill>
              </a:defRPr>
            </a:lvl1pPr>
          </a:lstStyle>
          <a:p>
            <a:r>
              <a:rPr lang="en-GB"/>
              <a:t>Click to edit Master title style</a:t>
            </a:r>
          </a:p>
        </p:txBody>
      </p:sp>
    </p:spTree>
    <p:extLst>
      <p:ext uri="{BB962C8B-B14F-4D97-AF65-F5344CB8AC3E}">
        <p14:creationId xmlns:p14="http://schemas.microsoft.com/office/powerpoint/2010/main" val="189112111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Otsikko ja sisältö 4">
    <p:bg>
      <p:bgPr>
        <a:solidFill>
          <a:srgbClr val="253746"/>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6655939" cy="38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grpSp>
        <p:nvGrpSpPr>
          <p:cNvPr id="18" name="Ryhmä 17">
            <a:extLst>
              <a:ext uri="{FF2B5EF4-FFF2-40B4-BE49-F238E27FC236}">
                <a16:creationId xmlns:a16="http://schemas.microsoft.com/office/drawing/2014/main" id="{A6C1BDFB-6848-4AFA-947D-5C41890B20A6}"/>
              </a:ext>
              <a:ext uri="{C183D7F6-B498-43B3-948B-1728B52AA6E4}">
                <adec:decorative xmlns:adec="http://schemas.microsoft.com/office/drawing/2017/decorative" val="1"/>
              </a:ext>
            </a:extLst>
          </p:cNvPr>
          <p:cNvGrpSpPr/>
          <p:nvPr userDrawn="1"/>
        </p:nvGrpSpPr>
        <p:grpSpPr>
          <a:xfrm>
            <a:off x="8146305" y="0"/>
            <a:ext cx="4046895" cy="6858000"/>
            <a:chOff x="8146305" y="0"/>
            <a:chExt cx="4046895" cy="6858000"/>
          </a:xfrm>
        </p:grpSpPr>
        <p:sp>
          <p:nvSpPr>
            <p:cNvPr id="13" name="Rectangle 6">
              <a:extLst>
                <a:ext uri="{FF2B5EF4-FFF2-40B4-BE49-F238E27FC236}">
                  <a16:creationId xmlns:a16="http://schemas.microsoft.com/office/drawing/2014/main" id="{6AACDBA2-A430-49D1-90F9-6C3D51C46D95}"/>
                </a:ext>
                <a:ext uri="{C183D7F6-B498-43B3-948B-1728B52AA6E4}">
                  <adec:decorative xmlns:adec="http://schemas.microsoft.com/office/drawing/2017/decorative" val="1"/>
                </a:ext>
              </a:extLst>
            </p:cNvPr>
            <p:cNvSpPr>
              <a:spLocks noChangeArrowheads="1"/>
            </p:cNvSpPr>
            <p:nvPr userDrawn="1"/>
          </p:nvSpPr>
          <p:spPr bwMode="auto">
            <a:xfrm>
              <a:off x="10267623" y="2630596"/>
              <a:ext cx="1925577" cy="4227404"/>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D63D0239-A69D-4673-94A7-FDC3334DACF9}"/>
                </a:ext>
                <a:ext uri="{C183D7F6-B498-43B3-948B-1728B52AA6E4}">
                  <adec:decorative xmlns:adec="http://schemas.microsoft.com/office/drawing/2017/decorative" val="1"/>
                </a:ext>
              </a:extLst>
            </p:cNvPr>
            <p:cNvSpPr>
              <a:spLocks/>
            </p:cNvSpPr>
            <p:nvPr userDrawn="1"/>
          </p:nvSpPr>
          <p:spPr bwMode="auto">
            <a:xfrm>
              <a:off x="8146305" y="2630596"/>
              <a:ext cx="2121318" cy="4227404"/>
            </a:xfrm>
            <a:custGeom>
              <a:avLst/>
              <a:gdLst>
                <a:gd name="T0" fmla="*/ 36 w 11786"/>
                <a:gd name="T1" fmla="*/ 8066 h 23490"/>
                <a:gd name="T2" fmla="*/ 3720 w 11786"/>
                <a:gd name="T3" fmla="*/ 11750 h 23490"/>
                <a:gd name="T4" fmla="*/ 36 w 11786"/>
                <a:gd name="T5" fmla="*/ 15434 h 23490"/>
                <a:gd name="T6" fmla="*/ 0 w 11786"/>
                <a:gd name="T7" fmla="*/ 15433 h 23490"/>
                <a:gd name="T8" fmla="*/ 0 w 11786"/>
                <a:gd name="T9" fmla="*/ 23490 h 23490"/>
                <a:gd name="T10" fmla="*/ 488 w 11786"/>
                <a:gd name="T11" fmla="*/ 23490 h 23490"/>
                <a:gd name="T12" fmla="*/ 11786 w 11786"/>
                <a:gd name="T13" fmla="*/ 11750 h 23490"/>
                <a:gd name="T14" fmla="*/ 36 w 11786"/>
                <a:gd name="T15" fmla="*/ 0 h 23490"/>
                <a:gd name="T16" fmla="*/ 0 w 11786"/>
                <a:gd name="T17" fmla="*/ 1 h 23490"/>
                <a:gd name="T18" fmla="*/ 0 w 11786"/>
                <a:gd name="T19" fmla="*/ 8066 h 23490"/>
                <a:gd name="T20" fmla="*/ 36 w 11786"/>
                <a:gd name="T21" fmla="*/ 8066 h 2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86" h="23490">
                  <a:moveTo>
                    <a:pt x="36" y="8066"/>
                  </a:moveTo>
                  <a:cubicBezTo>
                    <a:pt x="2067" y="8066"/>
                    <a:pt x="3720" y="9718"/>
                    <a:pt x="3720" y="11750"/>
                  </a:cubicBezTo>
                  <a:cubicBezTo>
                    <a:pt x="3720" y="13781"/>
                    <a:pt x="2067" y="15434"/>
                    <a:pt x="36" y="15434"/>
                  </a:cubicBezTo>
                  <a:cubicBezTo>
                    <a:pt x="24" y="15434"/>
                    <a:pt x="12" y="15433"/>
                    <a:pt x="0" y="15433"/>
                  </a:cubicBezTo>
                  <a:lnTo>
                    <a:pt x="0" y="23490"/>
                  </a:lnTo>
                  <a:lnTo>
                    <a:pt x="488" y="23490"/>
                  </a:lnTo>
                  <a:cubicBezTo>
                    <a:pt x="6768" y="23252"/>
                    <a:pt x="11786" y="18087"/>
                    <a:pt x="11786" y="11750"/>
                  </a:cubicBezTo>
                  <a:cubicBezTo>
                    <a:pt x="11786" y="5260"/>
                    <a:pt x="6525" y="0"/>
                    <a:pt x="36" y="0"/>
                  </a:cubicBezTo>
                  <a:cubicBezTo>
                    <a:pt x="24" y="0"/>
                    <a:pt x="12" y="1"/>
                    <a:pt x="0" y="1"/>
                  </a:cubicBezTo>
                  <a:lnTo>
                    <a:pt x="0" y="8066"/>
                  </a:lnTo>
                  <a:cubicBezTo>
                    <a:pt x="12" y="8066"/>
                    <a:pt x="24" y="8066"/>
                    <a:pt x="36" y="8066"/>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8">
              <a:extLst>
                <a:ext uri="{FF2B5EF4-FFF2-40B4-BE49-F238E27FC236}">
                  <a16:creationId xmlns:a16="http://schemas.microsoft.com/office/drawing/2014/main" id="{EC0E3E3F-3576-4F4E-805A-BF318AE3E364}"/>
                </a:ext>
                <a:ext uri="{C183D7F6-B498-43B3-948B-1728B52AA6E4}">
                  <adec:decorative xmlns:adec="http://schemas.microsoft.com/office/drawing/2017/decorative" val="1"/>
                </a:ext>
              </a:extLst>
            </p:cNvPr>
            <p:cNvSpPr>
              <a:spLocks noChangeArrowheads="1"/>
            </p:cNvSpPr>
            <p:nvPr userDrawn="1"/>
          </p:nvSpPr>
          <p:spPr bwMode="auto">
            <a:xfrm>
              <a:off x="8146305" y="0"/>
              <a:ext cx="4046895" cy="2629006"/>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4460AB08-6DAA-417B-884A-46ABD135FDBC}"/>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23.8.2023</a:t>
            </a:fld>
            <a:endParaRPr lang="fi-FI"/>
          </a:p>
        </p:txBody>
      </p:sp>
      <p:sp>
        <p:nvSpPr>
          <p:cNvPr id="5" name="Alatunnisteen paikkamerkki 4">
            <a:extLst>
              <a:ext uri="{FF2B5EF4-FFF2-40B4-BE49-F238E27FC236}">
                <a16:creationId xmlns:a16="http://schemas.microsoft.com/office/drawing/2014/main" id="{C2F29211-1ECA-411F-BE40-69F1F0E56DE0}"/>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FC4DA809-68DF-4E04-9E23-691BFB9C9160}"/>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7" name="Title 6">
            <a:extLst>
              <a:ext uri="{FF2B5EF4-FFF2-40B4-BE49-F238E27FC236}">
                <a16:creationId xmlns:a16="http://schemas.microsoft.com/office/drawing/2014/main" id="{F62EB7A5-8478-429C-95CA-DB411CAF74AD}"/>
              </a:ext>
            </a:extLst>
          </p:cNvPr>
          <p:cNvSpPr>
            <a:spLocks noGrp="1"/>
          </p:cNvSpPr>
          <p:nvPr>
            <p:ph type="title"/>
          </p:nvPr>
        </p:nvSpPr>
        <p:spPr>
          <a:xfrm>
            <a:off x="900000" y="854869"/>
            <a:ext cx="6655939" cy="1197308"/>
          </a:xfrm>
        </p:spPr>
        <p:txBody>
          <a:bodyPr/>
          <a:lstStyle>
            <a:lvl1pPr>
              <a:defRPr>
                <a:solidFill>
                  <a:schemeClr val="bg1"/>
                </a:solidFill>
              </a:defRPr>
            </a:lvl1pPr>
          </a:lstStyle>
          <a:p>
            <a:r>
              <a:rPr lang="en-GB"/>
              <a:t>Click to edit Master title style</a:t>
            </a:r>
          </a:p>
        </p:txBody>
      </p:sp>
    </p:spTree>
    <p:extLst>
      <p:ext uri="{BB962C8B-B14F-4D97-AF65-F5344CB8AC3E}">
        <p14:creationId xmlns:p14="http://schemas.microsoft.com/office/powerpoint/2010/main" val="34283699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Kaksi sisältökohdetta">
    <p:bg>
      <p:bgPr>
        <a:solidFill>
          <a:srgbClr val="F6F3E5"/>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E93AA4D-E55E-4128-94A9-9605BB3C028E}"/>
              </a:ext>
            </a:extLst>
          </p:cNvPr>
          <p:cNvSpPr>
            <a:spLocks noGrp="1"/>
          </p:cNvSpPr>
          <p:nvPr>
            <p:ph type="title"/>
          </p:nvPr>
        </p:nvSpPr>
        <p:spPr/>
        <p:txBody>
          <a:body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4881600"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14" name="Sisällön paikkamerkki 2">
            <a:extLst>
              <a:ext uri="{FF2B5EF4-FFF2-40B4-BE49-F238E27FC236}">
                <a16:creationId xmlns:a16="http://schemas.microsoft.com/office/drawing/2014/main" id="{18D16D7F-0105-4630-B734-BBFDEC7C3087}"/>
              </a:ext>
            </a:extLst>
          </p:cNvPr>
          <p:cNvSpPr>
            <a:spLocks noGrp="1"/>
          </p:cNvSpPr>
          <p:nvPr>
            <p:ph idx="17"/>
          </p:nvPr>
        </p:nvSpPr>
        <p:spPr>
          <a:xfrm>
            <a:off x="6204250" y="2160000"/>
            <a:ext cx="4882550"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9" name="Päivämäärän paikkamerkki 8">
            <a:extLst>
              <a:ext uri="{FF2B5EF4-FFF2-40B4-BE49-F238E27FC236}">
                <a16:creationId xmlns:a16="http://schemas.microsoft.com/office/drawing/2014/main" id="{3FACC133-3BB1-4832-8BB8-39D82F644AED}"/>
              </a:ext>
            </a:extLst>
          </p:cNvPr>
          <p:cNvSpPr>
            <a:spLocks noGrp="1"/>
          </p:cNvSpPr>
          <p:nvPr>
            <p:ph type="dt" sz="half" idx="18"/>
          </p:nvPr>
        </p:nvSpPr>
        <p:spPr/>
        <p:txBody>
          <a:bodyPr/>
          <a:lstStyle/>
          <a:p>
            <a:fld id="{3F0C5D76-F752-4F95-BA63-C3B7D9AE33C8}" type="datetime1">
              <a:rPr lang="fi-FI" smtClean="0"/>
              <a:t>23.8.2023</a:t>
            </a:fld>
            <a:endParaRPr lang="fi-FI"/>
          </a:p>
        </p:txBody>
      </p:sp>
      <p:sp>
        <p:nvSpPr>
          <p:cNvPr id="10" name="Alatunnisteen paikkamerkki 9">
            <a:extLst>
              <a:ext uri="{FF2B5EF4-FFF2-40B4-BE49-F238E27FC236}">
                <a16:creationId xmlns:a16="http://schemas.microsoft.com/office/drawing/2014/main" id="{3CD80266-D8F7-4691-AB7D-2599499BB60D}"/>
              </a:ext>
            </a:extLst>
          </p:cNvPr>
          <p:cNvSpPr>
            <a:spLocks noGrp="1"/>
          </p:cNvSpPr>
          <p:nvPr>
            <p:ph type="ftr" sz="quarter" idx="19"/>
          </p:nvPr>
        </p:nvSpPr>
        <p:spPr/>
        <p:txBody>
          <a:bodyPr/>
          <a:lstStyle/>
          <a:p>
            <a:pPr algn="l"/>
            <a:r>
              <a:rPr lang="fi-FI"/>
              <a:t>Esityksen nimi</a:t>
            </a:r>
          </a:p>
        </p:txBody>
      </p:sp>
      <p:sp>
        <p:nvSpPr>
          <p:cNvPr id="15" name="Dian numeron paikkamerkki 14">
            <a:extLst>
              <a:ext uri="{FF2B5EF4-FFF2-40B4-BE49-F238E27FC236}">
                <a16:creationId xmlns:a16="http://schemas.microsoft.com/office/drawing/2014/main" id="{AB05533F-082B-4591-A365-CC43AE572D59}"/>
              </a:ext>
            </a:extLst>
          </p:cNvPr>
          <p:cNvSpPr>
            <a:spLocks noGrp="1"/>
          </p:cNvSpPr>
          <p:nvPr>
            <p:ph type="sldNum" sz="quarter" idx="20"/>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38846594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F6F3E5"/>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E93AA4D-E55E-4128-94A9-9605BB3C028E}"/>
              </a:ext>
            </a:extLst>
          </p:cNvPr>
          <p:cNvSpPr>
            <a:spLocks noGrp="1"/>
          </p:cNvSpPr>
          <p:nvPr>
            <p:ph type="title"/>
          </p:nvPr>
        </p:nvSpPr>
        <p:spPr/>
        <p:txBody>
          <a:bodyPr/>
          <a:lstStyle/>
          <a:p>
            <a:r>
              <a:rPr lang="en-GB"/>
              <a:t>Click to edit Master title style</a:t>
            </a:r>
            <a:endParaRPr lang="fi-FI"/>
          </a:p>
        </p:txBody>
      </p:sp>
      <p:sp>
        <p:nvSpPr>
          <p:cNvPr id="9" name="Tekstin paikkamerkki 2">
            <a:extLst>
              <a:ext uri="{FF2B5EF4-FFF2-40B4-BE49-F238E27FC236}">
                <a16:creationId xmlns:a16="http://schemas.microsoft.com/office/drawing/2014/main" id="{498075FE-F163-4326-A60A-6F2F73CA5348}"/>
              </a:ext>
            </a:extLst>
          </p:cNvPr>
          <p:cNvSpPr>
            <a:spLocks noGrp="1"/>
          </p:cNvSpPr>
          <p:nvPr>
            <p:ph type="body" idx="13"/>
          </p:nvPr>
        </p:nvSpPr>
        <p:spPr>
          <a:xfrm>
            <a:off x="900000" y="2093675"/>
            <a:ext cx="488160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464904"/>
            <a:ext cx="4881600" cy="3550696"/>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10" name="Tekstin paikkamerkki 4">
            <a:extLst>
              <a:ext uri="{FF2B5EF4-FFF2-40B4-BE49-F238E27FC236}">
                <a16:creationId xmlns:a16="http://schemas.microsoft.com/office/drawing/2014/main" id="{3A65C116-E827-4859-B54E-7D41F58D110B}"/>
              </a:ext>
            </a:extLst>
          </p:cNvPr>
          <p:cNvSpPr>
            <a:spLocks noGrp="1"/>
          </p:cNvSpPr>
          <p:nvPr>
            <p:ph type="body" sz="quarter" idx="3"/>
          </p:nvPr>
        </p:nvSpPr>
        <p:spPr>
          <a:xfrm>
            <a:off x="6204250" y="2090446"/>
            <a:ext cx="489215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4" name="Sisällön paikkamerkki 2">
            <a:extLst>
              <a:ext uri="{FF2B5EF4-FFF2-40B4-BE49-F238E27FC236}">
                <a16:creationId xmlns:a16="http://schemas.microsoft.com/office/drawing/2014/main" id="{18D16D7F-0105-4630-B734-BBFDEC7C3087}"/>
              </a:ext>
            </a:extLst>
          </p:cNvPr>
          <p:cNvSpPr>
            <a:spLocks noGrp="1"/>
          </p:cNvSpPr>
          <p:nvPr>
            <p:ph idx="17"/>
          </p:nvPr>
        </p:nvSpPr>
        <p:spPr>
          <a:xfrm>
            <a:off x="6204250" y="2464904"/>
            <a:ext cx="4882550" cy="3550696"/>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2" name="Päivämäärän paikkamerkki 1">
            <a:extLst>
              <a:ext uri="{FF2B5EF4-FFF2-40B4-BE49-F238E27FC236}">
                <a16:creationId xmlns:a16="http://schemas.microsoft.com/office/drawing/2014/main" id="{A589C0F2-6725-4EBA-96CC-C3B00AFBA957}"/>
              </a:ext>
            </a:extLst>
          </p:cNvPr>
          <p:cNvSpPr>
            <a:spLocks noGrp="1"/>
          </p:cNvSpPr>
          <p:nvPr>
            <p:ph type="dt" sz="half" idx="18"/>
          </p:nvPr>
        </p:nvSpPr>
        <p:spPr/>
        <p:txBody>
          <a:bodyPr/>
          <a:lstStyle/>
          <a:p>
            <a:fld id="{3F0C5D76-F752-4F95-BA63-C3B7D9AE33C8}" type="datetime1">
              <a:rPr lang="fi-FI" smtClean="0"/>
              <a:t>23.8.2023</a:t>
            </a:fld>
            <a:endParaRPr lang="fi-FI"/>
          </a:p>
        </p:txBody>
      </p:sp>
      <p:sp>
        <p:nvSpPr>
          <p:cNvPr id="4" name="Alatunnisteen paikkamerkki 3">
            <a:extLst>
              <a:ext uri="{FF2B5EF4-FFF2-40B4-BE49-F238E27FC236}">
                <a16:creationId xmlns:a16="http://schemas.microsoft.com/office/drawing/2014/main" id="{6FA60C60-6DC3-4FF2-BE5D-83BC342359F1}"/>
              </a:ext>
            </a:extLst>
          </p:cNvPr>
          <p:cNvSpPr>
            <a:spLocks noGrp="1"/>
          </p:cNvSpPr>
          <p:nvPr>
            <p:ph type="ftr" sz="quarter" idx="19"/>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EF7BF08-2351-42B1-BE4B-C17E2E79D8E2}"/>
              </a:ext>
            </a:extLst>
          </p:cNvPr>
          <p:cNvSpPr>
            <a:spLocks noGrp="1"/>
          </p:cNvSpPr>
          <p:nvPr>
            <p:ph type="sldNum" sz="quarter" idx="20"/>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2250889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Kuvatekstillinen kuva">
    <p:bg>
      <p:bgPr>
        <a:solidFill>
          <a:srgbClr val="F6F3E5"/>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5277582"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6959350" y="0"/>
            <a:ext cx="5232650" cy="6858000"/>
          </a:xfrm>
          <a:solidFill>
            <a:schemeClr val="bg1">
              <a:lumMod val="95000"/>
            </a:schemeClr>
          </a:solidFill>
        </p:spPr>
        <p:txBody>
          <a:bodyPr anchor="ctr" anchorCtr="0"/>
          <a:lstStyle>
            <a:lvl1pPr marL="0" indent="0" algn="ctr">
              <a:buNone/>
              <a:defRPr b="1" i="1">
                <a:solidFill>
                  <a:schemeClr val="tx1"/>
                </a:solidFill>
              </a:defRPr>
            </a:lvl1pPr>
          </a:lstStyle>
          <a:p>
            <a:r>
              <a:rPr lang="en-GB"/>
              <a:t>Click icon to add picture</a:t>
            </a:r>
            <a:endParaRPr lang="fi-FI"/>
          </a:p>
        </p:txBody>
      </p:sp>
      <p:sp>
        <p:nvSpPr>
          <p:cNvPr id="6" name="Päivämäärän paikkamerkki 5">
            <a:extLst>
              <a:ext uri="{FF2B5EF4-FFF2-40B4-BE49-F238E27FC236}">
                <a16:creationId xmlns:a16="http://schemas.microsoft.com/office/drawing/2014/main" id="{C023609F-FFB1-4EE5-93F5-AD8EC667FF10}"/>
              </a:ext>
            </a:extLst>
          </p:cNvPr>
          <p:cNvSpPr>
            <a:spLocks noGrp="1"/>
          </p:cNvSpPr>
          <p:nvPr>
            <p:ph type="dt" sz="half" idx="14"/>
          </p:nvPr>
        </p:nvSpPr>
        <p:spPr/>
        <p:txBody>
          <a:bodyPr/>
          <a:lstStyle>
            <a:lvl1pPr>
              <a:defRPr>
                <a:solidFill>
                  <a:schemeClr val="bg1"/>
                </a:solidFill>
              </a:defRPr>
            </a:lvl1pPr>
          </a:lstStyle>
          <a:p>
            <a:fld id="{3F0C5D76-F752-4F95-BA63-C3B7D9AE33C8}" type="datetime1">
              <a:rPr lang="fi-FI" smtClean="0"/>
              <a:pPr/>
              <a:t>23.8.2023</a:t>
            </a:fld>
            <a:endParaRPr lang="fi-FI"/>
          </a:p>
        </p:txBody>
      </p:sp>
      <p:sp>
        <p:nvSpPr>
          <p:cNvPr id="7" name="Alatunnisteen paikkamerkki 6">
            <a:extLst>
              <a:ext uri="{FF2B5EF4-FFF2-40B4-BE49-F238E27FC236}">
                <a16:creationId xmlns:a16="http://schemas.microsoft.com/office/drawing/2014/main" id="{6792FB64-2FAE-48AC-B993-8E49F0FE4AE6}"/>
              </a:ext>
            </a:extLst>
          </p:cNvPr>
          <p:cNvSpPr>
            <a:spLocks noGrp="1"/>
          </p:cNvSpPr>
          <p:nvPr>
            <p:ph type="ftr" sz="quarter" idx="15"/>
          </p:nvPr>
        </p:nvSpPr>
        <p:spPr/>
        <p:txBody>
          <a:bodyPr/>
          <a:lstStyle/>
          <a:p>
            <a:pPr algn="l"/>
            <a:r>
              <a:rPr lang="fi-FI"/>
              <a:t>Esityksen nimi</a:t>
            </a:r>
          </a:p>
        </p:txBody>
      </p:sp>
      <p:sp>
        <p:nvSpPr>
          <p:cNvPr id="13" name="Dian numeron paikkamerkki 12">
            <a:extLst>
              <a:ext uri="{FF2B5EF4-FFF2-40B4-BE49-F238E27FC236}">
                <a16:creationId xmlns:a16="http://schemas.microsoft.com/office/drawing/2014/main" id="{4DF10FCA-6F67-4362-B785-D09057DA7B03}"/>
              </a:ext>
            </a:extLst>
          </p:cNvPr>
          <p:cNvSpPr>
            <a:spLocks noGrp="1"/>
          </p:cNvSpPr>
          <p:nvPr>
            <p:ph type="sldNum" sz="quarter" idx="16"/>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
        <p:nvSpPr>
          <p:cNvPr id="4" name="Title 3">
            <a:extLst>
              <a:ext uri="{FF2B5EF4-FFF2-40B4-BE49-F238E27FC236}">
                <a16:creationId xmlns:a16="http://schemas.microsoft.com/office/drawing/2014/main" id="{E3B418BB-3CE2-4E38-9482-AED2BBF7316B}"/>
              </a:ext>
            </a:extLst>
          </p:cNvPr>
          <p:cNvSpPr>
            <a:spLocks noGrp="1"/>
          </p:cNvSpPr>
          <p:nvPr>
            <p:ph type="title"/>
          </p:nvPr>
        </p:nvSpPr>
        <p:spPr>
          <a:xfrm>
            <a:off x="900000" y="854869"/>
            <a:ext cx="5277582" cy="1197308"/>
          </a:xfrm>
        </p:spPr>
        <p:txBody>
          <a:bodyPr/>
          <a:lstStyle/>
          <a:p>
            <a:r>
              <a:rPr lang="en-GB"/>
              <a:t>Click to edit Master title style</a:t>
            </a:r>
          </a:p>
        </p:txBody>
      </p:sp>
    </p:spTree>
    <p:extLst>
      <p:ext uri="{BB962C8B-B14F-4D97-AF65-F5344CB8AC3E}">
        <p14:creationId xmlns:p14="http://schemas.microsoft.com/office/powerpoint/2010/main" val="22149490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Otsikko ja kuva">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a:xfrm>
            <a:off x="899999" y="1099082"/>
            <a:ext cx="10198800" cy="617107"/>
          </a:xfrm>
        </p:spPr>
        <p:txBody>
          <a:bodyPr/>
          <a:lstStyle/>
          <a:p>
            <a:r>
              <a:rPr lang="en-GB"/>
              <a:t>Click to edit Master title style</a:t>
            </a:r>
            <a:endParaRPr lang="fi-FI"/>
          </a:p>
        </p:txBody>
      </p:sp>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900000" y="1765738"/>
            <a:ext cx="10158384" cy="4396327"/>
          </a:xfrm>
          <a:solidFill>
            <a:schemeClr val="bg1">
              <a:lumMod val="95000"/>
            </a:schemeClr>
          </a:solidFill>
        </p:spPr>
        <p:txBody>
          <a:bodyPr anchor="ctr" anchorCtr="0"/>
          <a:lstStyle>
            <a:lvl1pPr marL="0" indent="0" algn="ctr">
              <a:buNone/>
              <a:defRPr b="1" i="1">
                <a:solidFill>
                  <a:schemeClr val="tx1"/>
                </a:solidFill>
              </a:defRPr>
            </a:lvl1pPr>
          </a:lstStyle>
          <a:p>
            <a:r>
              <a:rPr lang="en-GB"/>
              <a:t>Click icon to add picture</a:t>
            </a:r>
            <a:endParaRPr lang="fi-FI"/>
          </a:p>
        </p:txBody>
      </p:sp>
      <p:sp>
        <p:nvSpPr>
          <p:cNvPr id="8" name="Päivämäärän paikkamerkki 7">
            <a:extLst>
              <a:ext uri="{FF2B5EF4-FFF2-40B4-BE49-F238E27FC236}">
                <a16:creationId xmlns:a16="http://schemas.microsoft.com/office/drawing/2014/main" id="{E521CE74-D2C5-439B-84F8-9D652D82B396}"/>
              </a:ext>
            </a:extLst>
          </p:cNvPr>
          <p:cNvSpPr>
            <a:spLocks noGrp="1"/>
          </p:cNvSpPr>
          <p:nvPr>
            <p:ph type="dt" sz="half" idx="14"/>
          </p:nvPr>
        </p:nvSpPr>
        <p:spPr/>
        <p:txBody>
          <a:bodyPr/>
          <a:lstStyle/>
          <a:p>
            <a:fld id="{3F0C5D76-F752-4F95-BA63-C3B7D9AE33C8}" type="datetime1">
              <a:rPr lang="fi-FI" smtClean="0"/>
              <a:t>23.8.2023</a:t>
            </a:fld>
            <a:endParaRPr lang="fi-FI"/>
          </a:p>
        </p:txBody>
      </p:sp>
      <p:sp>
        <p:nvSpPr>
          <p:cNvPr id="9" name="Alatunnisteen paikkamerkki 8">
            <a:extLst>
              <a:ext uri="{FF2B5EF4-FFF2-40B4-BE49-F238E27FC236}">
                <a16:creationId xmlns:a16="http://schemas.microsoft.com/office/drawing/2014/main" id="{B8F1AEC1-50B2-41FF-8F61-2E6B17E0CD90}"/>
              </a:ext>
            </a:extLst>
          </p:cNvPr>
          <p:cNvSpPr>
            <a:spLocks noGrp="1"/>
          </p:cNvSpPr>
          <p:nvPr>
            <p:ph type="ftr" sz="quarter" idx="15"/>
          </p:nvPr>
        </p:nvSpPr>
        <p:spPr/>
        <p:txBody>
          <a:bodyPr/>
          <a:lstStyle/>
          <a:p>
            <a:pPr algn="l"/>
            <a:r>
              <a:rPr lang="fi-FI"/>
              <a:t>Esityksen nimi</a:t>
            </a:r>
          </a:p>
        </p:txBody>
      </p:sp>
      <p:sp>
        <p:nvSpPr>
          <p:cNvPr id="10" name="Dian numeron paikkamerkki 9">
            <a:extLst>
              <a:ext uri="{FF2B5EF4-FFF2-40B4-BE49-F238E27FC236}">
                <a16:creationId xmlns:a16="http://schemas.microsoft.com/office/drawing/2014/main" id="{CC38549D-FBA7-429E-85AD-BBA0BC6FFCB0}"/>
              </a:ext>
            </a:extLst>
          </p:cNvPr>
          <p:cNvSpPr>
            <a:spLocks noGrp="1"/>
          </p:cNvSpPr>
          <p:nvPr>
            <p:ph type="sldNum" sz="quarter" idx="16"/>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374340727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0" y="0"/>
            <a:ext cx="12192000" cy="6858000"/>
          </a:xfrm>
          <a:solidFill>
            <a:schemeClr val="bg1">
              <a:lumMod val="95000"/>
            </a:schemeClr>
          </a:solidFill>
        </p:spPr>
        <p:txBody>
          <a:bodyPr anchor="ctr" anchorCtr="0"/>
          <a:lstStyle>
            <a:lvl1pPr marL="0" indent="0" algn="ctr">
              <a:buNone/>
              <a:defRPr b="1" i="1">
                <a:solidFill>
                  <a:schemeClr val="tx1"/>
                </a:solidFill>
              </a:defRPr>
            </a:lvl1pPr>
          </a:lstStyle>
          <a:p>
            <a:r>
              <a:rPr lang="en-GB"/>
              <a:t>Click icon to add picture</a:t>
            </a:r>
            <a:endParaRPr lang="fi-FI"/>
          </a:p>
        </p:txBody>
      </p:sp>
      <p:sp>
        <p:nvSpPr>
          <p:cNvPr id="6" name="Päivämäärän paikkamerkki 5">
            <a:extLst>
              <a:ext uri="{FF2B5EF4-FFF2-40B4-BE49-F238E27FC236}">
                <a16:creationId xmlns:a16="http://schemas.microsoft.com/office/drawing/2014/main" id="{C023609F-FFB1-4EE5-93F5-AD8EC667FF10}"/>
              </a:ext>
            </a:extLst>
          </p:cNvPr>
          <p:cNvSpPr>
            <a:spLocks noGrp="1"/>
          </p:cNvSpPr>
          <p:nvPr>
            <p:ph type="dt" sz="half" idx="14"/>
          </p:nvPr>
        </p:nvSpPr>
        <p:spPr/>
        <p:txBody>
          <a:bodyPr/>
          <a:lstStyle>
            <a:lvl1pPr>
              <a:defRPr>
                <a:solidFill>
                  <a:schemeClr val="bg1"/>
                </a:solidFill>
              </a:defRPr>
            </a:lvl1pPr>
          </a:lstStyle>
          <a:p>
            <a:fld id="{3F0C5D76-F752-4F95-BA63-C3B7D9AE33C8}" type="datetime1">
              <a:rPr lang="fi-FI" smtClean="0"/>
              <a:pPr/>
              <a:t>23.8.2023</a:t>
            </a:fld>
            <a:endParaRPr lang="fi-FI"/>
          </a:p>
        </p:txBody>
      </p:sp>
      <p:sp>
        <p:nvSpPr>
          <p:cNvPr id="7" name="Alatunnisteen paikkamerkki 6">
            <a:extLst>
              <a:ext uri="{FF2B5EF4-FFF2-40B4-BE49-F238E27FC236}">
                <a16:creationId xmlns:a16="http://schemas.microsoft.com/office/drawing/2014/main" id="{6792FB64-2FAE-48AC-B993-8E49F0FE4AE6}"/>
              </a:ext>
            </a:extLst>
          </p:cNvPr>
          <p:cNvSpPr>
            <a:spLocks noGrp="1"/>
          </p:cNvSpPr>
          <p:nvPr>
            <p:ph type="ftr" sz="quarter" idx="15"/>
          </p:nvPr>
        </p:nvSpPr>
        <p:spPr/>
        <p:txBody>
          <a:bodyPr/>
          <a:lstStyle>
            <a:lvl1pPr>
              <a:defRPr>
                <a:solidFill>
                  <a:schemeClr val="bg1"/>
                </a:solidFill>
              </a:defRPr>
            </a:lvl1pPr>
          </a:lstStyle>
          <a:p>
            <a:pPr algn="l"/>
            <a:r>
              <a:rPr lang="fi-FI"/>
              <a:t>Esityksen nimi</a:t>
            </a:r>
          </a:p>
        </p:txBody>
      </p:sp>
      <p:sp>
        <p:nvSpPr>
          <p:cNvPr id="13" name="Dian numeron paikkamerkki 12">
            <a:extLst>
              <a:ext uri="{FF2B5EF4-FFF2-40B4-BE49-F238E27FC236}">
                <a16:creationId xmlns:a16="http://schemas.microsoft.com/office/drawing/2014/main" id="{4DF10FCA-6F67-4362-B785-D09057DA7B03}"/>
              </a:ext>
            </a:extLst>
          </p:cNvPr>
          <p:cNvSpPr>
            <a:spLocks noGrp="1"/>
          </p:cNvSpPr>
          <p:nvPr>
            <p:ph type="sldNum" sz="quarter" idx="16"/>
          </p:nvPr>
        </p:nvSpPr>
        <p:spPr/>
        <p:txBody>
          <a:bodyPr/>
          <a:lstStyle>
            <a:lvl1pPr>
              <a:defRPr>
                <a:solidFill>
                  <a:schemeClr val="bg1"/>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22241399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en-GB"/>
              <a:t>Click to edit Master title style</a:t>
            </a:r>
            <a:endParaRPr lang="fi-FI"/>
          </a:p>
        </p:txBody>
      </p:sp>
      <p:sp>
        <p:nvSpPr>
          <p:cNvPr id="3" name="Päivämäärän paikkamerkki 2">
            <a:extLst>
              <a:ext uri="{FF2B5EF4-FFF2-40B4-BE49-F238E27FC236}">
                <a16:creationId xmlns:a16="http://schemas.microsoft.com/office/drawing/2014/main" id="{4EAE3F2A-AE79-4E51-9C0B-FA947D2B870D}"/>
              </a:ext>
            </a:extLst>
          </p:cNvPr>
          <p:cNvSpPr>
            <a:spLocks noGrp="1"/>
          </p:cNvSpPr>
          <p:nvPr>
            <p:ph type="dt" sz="half" idx="10"/>
          </p:nvPr>
        </p:nvSpPr>
        <p:spPr/>
        <p:txBody>
          <a:bodyPr/>
          <a:lstStyle/>
          <a:p>
            <a:fld id="{3F0C5D76-F752-4F95-BA63-C3B7D9AE33C8}" type="datetime1">
              <a:rPr lang="fi-FI" smtClean="0"/>
              <a:t>23.8.2023</a:t>
            </a:fld>
            <a:endParaRPr lang="fi-FI"/>
          </a:p>
        </p:txBody>
      </p:sp>
      <p:sp>
        <p:nvSpPr>
          <p:cNvPr id="4" name="Alatunnisteen paikkamerkki 3">
            <a:extLst>
              <a:ext uri="{FF2B5EF4-FFF2-40B4-BE49-F238E27FC236}">
                <a16:creationId xmlns:a16="http://schemas.microsoft.com/office/drawing/2014/main" id="{E2DF2AEC-C6CE-4D13-959D-C8BF6107A86D}"/>
              </a:ext>
            </a:extLst>
          </p:cNvPr>
          <p:cNvSpPr>
            <a:spLocks noGrp="1"/>
          </p:cNvSpPr>
          <p:nvPr>
            <p:ph type="ftr" sz="quarter" idx="11"/>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1DE165D-9AE1-4FAD-8400-CE802A170462}"/>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6" name="Kuva 5" descr="Rakennetun ympäristön tieto">
            <a:extLst>
              <a:ext uri="{FF2B5EF4-FFF2-40B4-BE49-F238E27FC236}">
                <a16:creationId xmlns:a16="http://schemas.microsoft.com/office/drawing/2014/main" id="{D61D2E37-EEE6-4C98-A5EF-8607A483E50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26653184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2" name="Kuva 1" descr="Rakennetun ympäristön tieto">
            <a:extLst>
              <a:ext uri="{FF2B5EF4-FFF2-40B4-BE49-F238E27FC236}">
                <a16:creationId xmlns:a16="http://schemas.microsoft.com/office/drawing/2014/main" id="{D6A7F987-FDA9-4500-BCB1-F14EEE829F9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160658277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Kaava">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hasCustomPrompt="1"/>
          </p:nvPr>
        </p:nvSpPr>
        <p:spPr>
          <a:xfrm>
            <a:off x="3827647" y="457199"/>
            <a:ext cx="4536705" cy="849543"/>
          </a:xfrm>
        </p:spPr>
        <p:txBody>
          <a:bodyPr/>
          <a:lstStyle>
            <a:lvl1pPr algn="ctr">
              <a:defRPr sz="3000"/>
            </a:lvl1pPr>
          </a:lstStyle>
          <a:p>
            <a:r>
              <a:rPr lang="en-GB"/>
              <a:t>Click to edit Master </a:t>
            </a:r>
            <a:br>
              <a:rPr lang="en-GB"/>
            </a:br>
            <a:r>
              <a:rPr lang="en-GB"/>
              <a:t>title style</a:t>
            </a:r>
            <a:endParaRPr lang="fi-FI"/>
          </a:p>
        </p:txBody>
      </p:sp>
      <p:sp>
        <p:nvSpPr>
          <p:cNvPr id="3" name="Päivämäärän paikkamerkki 2">
            <a:extLst>
              <a:ext uri="{FF2B5EF4-FFF2-40B4-BE49-F238E27FC236}">
                <a16:creationId xmlns:a16="http://schemas.microsoft.com/office/drawing/2014/main" id="{4EAE3F2A-AE79-4E51-9C0B-FA947D2B870D}"/>
              </a:ext>
            </a:extLst>
          </p:cNvPr>
          <p:cNvSpPr>
            <a:spLocks noGrp="1"/>
          </p:cNvSpPr>
          <p:nvPr>
            <p:ph type="dt" sz="half" idx="10"/>
          </p:nvPr>
        </p:nvSpPr>
        <p:spPr/>
        <p:txBody>
          <a:bodyPr/>
          <a:lstStyle/>
          <a:p>
            <a:fld id="{3F0C5D76-F752-4F95-BA63-C3B7D9AE33C8}" type="datetime1">
              <a:rPr lang="fi-FI" smtClean="0"/>
              <a:t>23.8.2023</a:t>
            </a:fld>
            <a:endParaRPr lang="fi-FI"/>
          </a:p>
        </p:txBody>
      </p:sp>
      <p:sp>
        <p:nvSpPr>
          <p:cNvPr id="4" name="Alatunnisteen paikkamerkki 3">
            <a:extLst>
              <a:ext uri="{FF2B5EF4-FFF2-40B4-BE49-F238E27FC236}">
                <a16:creationId xmlns:a16="http://schemas.microsoft.com/office/drawing/2014/main" id="{E2DF2AEC-C6CE-4D13-959D-C8BF6107A86D}"/>
              </a:ext>
            </a:extLst>
          </p:cNvPr>
          <p:cNvSpPr>
            <a:spLocks noGrp="1"/>
          </p:cNvSpPr>
          <p:nvPr>
            <p:ph type="ftr" sz="quarter" idx="11"/>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1DE165D-9AE1-4FAD-8400-CE802A170462}"/>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6" name="Kuva 5" descr="Rakennetun ympäristön tieto">
            <a:extLst>
              <a:ext uri="{FF2B5EF4-FFF2-40B4-BE49-F238E27FC236}">
                <a16:creationId xmlns:a16="http://schemas.microsoft.com/office/drawing/2014/main" id="{D61D2E37-EEE6-4C98-A5EF-8607A483E50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
        <p:nvSpPr>
          <p:cNvPr id="22" name="Tekstin paikkamerkki 2">
            <a:extLst>
              <a:ext uri="{FF2B5EF4-FFF2-40B4-BE49-F238E27FC236}">
                <a16:creationId xmlns:a16="http://schemas.microsoft.com/office/drawing/2014/main" id="{342A83C5-4572-E24D-BF36-97F883BDC155}"/>
              </a:ext>
            </a:extLst>
          </p:cNvPr>
          <p:cNvSpPr>
            <a:spLocks noGrp="1"/>
          </p:cNvSpPr>
          <p:nvPr>
            <p:ph type="body" idx="13" hasCustomPrompt="1"/>
          </p:nvPr>
        </p:nvSpPr>
        <p:spPr>
          <a:xfrm>
            <a:off x="5176009" y="2540837"/>
            <a:ext cx="1980165" cy="849543"/>
          </a:xfrm>
        </p:spPr>
        <p:txBody>
          <a:bodyPr anchor="b"/>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a:t>
            </a:r>
            <a:br>
              <a:rPr lang="en-GB"/>
            </a:br>
            <a:r>
              <a:rPr lang="en-GB"/>
              <a:t>styles</a:t>
            </a:r>
          </a:p>
        </p:txBody>
      </p:sp>
      <p:sp>
        <p:nvSpPr>
          <p:cNvPr id="23" name="Sisällön paikkamerkki 2">
            <a:extLst>
              <a:ext uri="{FF2B5EF4-FFF2-40B4-BE49-F238E27FC236}">
                <a16:creationId xmlns:a16="http://schemas.microsoft.com/office/drawing/2014/main" id="{916A40C7-C272-D84F-8A8A-4F9A39B6B862}"/>
              </a:ext>
            </a:extLst>
          </p:cNvPr>
          <p:cNvSpPr>
            <a:spLocks noGrp="1"/>
          </p:cNvSpPr>
          <p:nvPr>
            <p:ph idx="1"/>
          </p:nvPr>
        </p:nvSpPr>
        <p:spPr>
          <a:xfrm>
            <a:off x="4778115" y="3617841"/>
            <a:ext cx="2720715" cy="204481"/>
          </a:xfrm>
        </p:spPr>
        <p:txBody>
          <a:bodyPr/>
          <a:lstStyle>
            <a:lvl1pPr marL="0" indent="0" algn="ctr">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24" name="Sisällön paikkamerkki 2">
            <a:extLst>
              <a:ext uri="{FF2B5EF4-FFF2-40B4-BE49-F238E27FC236}">
                <a16:creationId xmlns:a16="http://schemas.microsoft.com/office/drawing/2014/main" id="{60C00570-FC54-7440-B49F-AFE3D581C94E}"/>
              </a:ext>
            </a:extLst>
          </p:cNvPr>
          <p:cNvSpPr>
            <a:spLocks noGrp="1"/>
          </p:cNvSpPr>
          <p:nvPr>
            <p:ph idx="14"/>
          </p:nvPr>
        </p:nvSpPr>
        <p:spPr>
          <a:xfrm>
            <a:off x="4901784" y="3910621"/>
            <a:ext cx="2469629" cy="204481"/>
          </a:xfrm>
        </p:spPr>
        <p:txBody>
          <a:bodyPr/>
          <a:lstStyle>
            <a:lvl1pPr marL="0" indent="0" algn="ctr">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27" name="Sisällön paikkamerkki 2">
            <a:extLst>
              <a:ext uri="{FF2B5EF4-FFF2-40B4-BE49-F238E27FC236}">
                <a16:creationId xmlns:a16="http://schemas.microsoft.com/office/drawing/2014/main" id="{746BA8DB-745A-F348-8A6F-5C55DE921B05}"/>
              </a:ext>
            </a:extLst>
          </p:cNvPr>
          <p:cNvSpPr>
            <a:spLocks noGrp="1"/>
          </p:cNvSpPr>
          <p:nvPr>
            <p:ph idx="15"/>
          </p:nvPr>
        </p:nvSpPr>
        <p:spPr>
          <a:xfrm>
            <a:off x="4403851" y="6491848"/>
            <a:ext cx="1614065" cy="114574"/>
          </a:xfrm>
        </p:spPr>
        <p:txBody>
          <a:bodyPr/>
          <a:lstStyle>
            <a:lvl1pPr marL="0" indent="0" algn="l">
              <a:lnSpc>
                <a:spcPct val="105000"/>
              </a:lnSpc>
              <a:buFontTx/>
              <a:buNone/>
              <a:defRPr sz="9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28" name="Sisällön paikkamerkki 2">
            <a:extLst>
              <a:ext uri="{FF2B5EF4-FFF2-40B4-BE49-F238E27FC236}">
                <a16:creationId xmlns:a16="http://schemas.microsoft.com/office/drawing/2014/main" id="{C37F87D7-C1D1-1C45-A269-34FB8BEF45B5}"/>
              </a:ext>
            </a:extLst>
          </p:cNvPr>
          <p:cNvSpPr>
            <a:spLocks noGrp="1"/>
          </p:cNvSpPr>
          <p:nvPr>
            <p:ph idx="16"/>
          </p:nvPr>
        </p:nvSpPr>
        <p:spPr>
          <a:xfrm>
            <a:off x="6553547" y="6491848"/>
            <a:ext cx="1614065" cy="114574"/>
          </a:xfrm>
        </p:spPr>
        <p:txBody>
          <a:bodyPr/>
          <a:lstStyle>
            <a:lvl1pPr marL="0" indent="0" algn="l">
              <a:lnSpc>
                <a:spcPct val="105000"/>
              </a:lnSpc>
              <a:buFontTx/>
              <a:buNone/>
              <a:defRPr sz="9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29" name="Sisällön paikkamerkki 2">
            <a:extLst>
              <a:ext uri="{FF2B5EF4-FFF2-40B4-BE49-F238E27FC236}">
                <a16:creationId xmlns:a16="http://schemas.microsoft.com/office/drawing/2014/main" id="{F19CE29F-3E19-5F4C-BD38-C0A04CA529E0}"/>
              </a:ext>
            </a:extLst>
          </p:cNvPr>
          <p:cNvSpPr>
            <a:spLocks noGrp="1"/>
          </p:cNvSpPr>
          <p:nvPr>
            <p:ph idx="17"/>
          </p:nvPr>
        </p:nvSpPr>
        <p:spPr>
          <a:xfrm>
            <a:off x="1906660" y="1438046"/>
            <a:ext cx="1849751" cy="204481"/>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0" name="Sisällön paikkamerkki 2">
            <a:extLst>
              <a:ext uri="{FF2B5EF4-FFF2-40B4-BE49-F238E27FC236}">
                <a16:creationId xmlns:a16="http://schemas.microsoft.com/office/drawing/2014/main" id="{BC58FBBC-E3A9-B04B-8FA0-44796B1931E1}"/>
              </a:ext>
            </a:extLst>
          </p:cNvPr>
          <p:cNvSpPr>
            <a:spLocks noGrp="1"/>
          </p:cNvSpPr>
          <p:nvPr>
            <p:ph idx="18"/>
          </p:nvPr>
        </p:nvSpPr>
        <p:spPr>
          <a:xfrm>
            <a:off x="1906660" y="1655761"/>
            <a:ext cx="1515923" cy="595070"/>
          </a:xfrm>
        </p:spPr>
        <p:txBody>
          <a:bodyPr/>
          <a:lstStyle>
            <a:lvl1pPr marL="171450" indent="-171450" algn="l">
              <a:lnSpc>
                <a:spcPct val="105000"/>
              </a:lnSpc>
              <a:buFont typeface="Arial" panose="020B0604020202020204" pitchFamily="34" charset="0"/>
              <a:buChar char="•"/>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3" name="Sisällön paikkamerkki 2">
            <a:extLst>
              <a:ext uri="{FF2B5EF4-FFF2-40B4-BE49-F238E27FC236}">
                <a16:creationId xmlns:a16="http://schemas.microsoft.com/office/drawing/2014/main" id="{7E5A0217-6734-CB43-BD75-794A68D9B969}"/>
              </a:ext>
            </a:extLst>
          </p:cNvPr>
          <p:cNvSpPr>
            <a:spLocks noGrp="1"/>
          </p:cNvSpPr>
          <p:nvPr>
            <p:ph idx="19"/>
          </p:nvPr>
        </p:nvSpPr>
        <p:spPr>
          <a:xfrm>
            <a:off x="1456997" y="2431132"/>
            <a:ext cx="1180695" cy="364816"/>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4" name="Sisällön paikkamerkki 2">
            <a:extLst>
              <a:ext uri="{FF2B5EF4-FFF2-40B4-BE49-F238E27FC236}">
                <a16:creationId xmlns:a16="http://schemas.microsoft.com/office/drawing/2014/main" id="{DD4A223E-D182-2647-B3BF-A1F6CE3935A5}"/>
              </a:ext>
            </a:extLst>
          </p:cNvPr>
          <p:cNvSpPr>
            <a:spLocks noGrp="1"/>
          </p:cNvSpPr>
          <p:nvPr>
            <p:ph idx="20"/>
          </p:nvPr>
        </p:nvSpPr>
        <p:spPr>
          <a:xfrm>
            <a:off x="1456997" y="2812940"/>
            <a:ext cx="1180695" cy="545715"/>
          </a:xfrm>
        </p:spPr>
        <p:txBody>
          <a:bodyPr/>
          <a:lstStyle>
            <a:lvl1pPr marL="171450" indent="-171450" algn="l">
              <a:lnSpc>
                <a:spcPct val="105000"/>
              </a:lnSpc>
              <a:buFont typeface="Arial" panose="020B0604020202020204" pitchFamily="34" charset="0"/>
              <a:buChar char="•"/>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5" name="Sisällön paikkamerkki 2">
            <a:extLst>
              <a:ext uri="{FF2B5EF4-FFF2-40B4-BE49-F238E27FC236}">
                <a16:creationId xmlns:a16="http://schemas.microsoft.com/office/drawing/2014/main" id="{03024659-5C5D-134E-AD71-3D144615511B}"/>
              </a:ext>
            </a:extLst>
          </p:cNvPr>
          <p:cNvSpPr>
            <a:spLocks noGrp="1"/>
          </p:cNvSpPr>
          <p:nvPr>
            <p:ph idx="21"/>
          </p:nvPr>
        </p:nvSpPr>
        <p:spPr>
          <a:xfrm>
            <a:off x="1456997" y="3712508"/>
            <a:ext cx="799695" cy="545716"/>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6" name="Sisällön paikkamerkki 2">
            <a:extLst>
              <a:ext uri="{FF2B5EF4-FFF2-40B4-BE49-F238E27FC236}">
                <a16:creationId xmlns:a16="http://schemas.microsoft.com/office/drawing/2014/main" id="{4A030128-1CB5-D942-8B2F-8EC750566829}"/>
              </a:ext>
            </a:extLst>
          </p:cNvPr>
          <p:cNvSpPr>
            <a:spLocks noGrp="1"/>
          </p:cNvSpPr>
          <p:nvPr>
            <p:ph idx="22"/>
          </p:nvPr>
        </p:nvSpPr>
        <p:spPr>
          <a:xfrm>
            <a:off x="1681410" y="4902423"/>
            <a:ext cx="2146237" cy="204481"/>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7" name="Sisällön paikkamerkki 2">
            <a:extLst>
              <a:ext uri="{FF2B5EF4-FFF2-40B4-BE49-F238E27FC236}">
                <a16:creationId xmlns:a16="http://schemas.microsoft.com/office/drawing/2014/main" id="{E978E087-3009-5447-AEC6-314EC26D8CD1}"/>
              </a:ext>
            </a:extLst>
          </p:cNvPr>
          <p:cNvSpPr>
            <a:spLocks noGrp="1"/>
          </p:cNvSpPr>
          <p:nvPr>
            <p:ph idx="23"/>
          </p:nvPr>
        </p:nvSpPr>
        <p:spPr>
          <a:xfrm>
            <a:off x="1681410" y="5120137"/>
            <a:ext cx="2146237" cy="996884"/>
          </a:xfrm>
        </p:spPr>
        <p:txBody>
          <a:bodyPr/>
          <a:lstStyle>
            <a:lvl1pPr marL="171450" indent="-171450" algn="l">
              <a:lnSpc>
                <a:spcPct val="100000"/>
              </a:lnSpc>
              <a:buFont typeface="Arial" panose="020B0604020202020204" pitchFamily="34" charset="0"/>
              <a:buChar char="•"/>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9" name="Sisällön paikkamerkki 2">
            <a:extLst>
              <a:ext uri="{FF2B5EF4-FFF2-40B4-BE49-F238E27FC236}">
                <a16:creationId xmlns:a16="http://schemas.microsoft.com/office/drawing/2014/main" id="{AB317AA2-7C8A-754B-A06B-09281B31D17F}"/>
              </a:ext>
            </a:extLst>
          </p:cNvPr>
          <p:cNvSpPr>
            <a:spLocks noGrp="1"/>
          </p:cNvSpPr>
          <p:nvPr>
            <p:ph idx="24"/>
          </p:nvPr>
        </p:nvSpPr>
        <p:spPr>
          <a:xfrm>
            <a:off x="10064485" y="1438046"/>
            <a:ext cx="2002847" cy="204481"/>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40" name="Sisällön paikkamerkki 2">
            <a:extLst>
              <a:ext uri="{FF2B5EF4-FFF2-40B4-BE49-F238E27FC236}">
                <a16:creationId xmlns:a16="http://schemas.microsoft.com/office/drawing/2014/main" id="{53EE57E6-1199-7541-8EC6-9A3590AC6990}"/>
              </a:ext>
            </a:extLst>
          </p:cNvPr>
          <p:cNvSpPr>
            <a:spLocks noGrp="1"/>
          </p:cNvSpPr>
          <p:nvPr>
            <p:ph idx="25"/>
          </p:nvPr>
        </p:nvSpPr>
        <p:spPr>
          <a:xfrm>
            <a:off x="10064486" y="1655761"/>
            <a:ext cx="1929292" cy="420032"/>
          </a:xfrm>
        </p:spPr>
        <p:txBody>
          <a:bodyPr/>
          <a:lstStyle>
            <a:lvl1pPr marL="171450" indent="-171450" algn="l">
              <a:lnSpc>
                <a:spcPct val="105000"/>
              </a:lnSpc>
              <a:buFont typeface="Arial" panose="020B0604020202020204" pitchFamily="34" charset="0"/>
              <a:buChar char="•"/>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41" name="Sisällön paikkamerkki 2">
            <a:extLst>
              <a:ext uri="{FF2B5EF4-FFF2-40B4-BE49-F238E27FC236}">
                <a16:creationId xmlns:a16="http://schemas.microsoft.com/office/drawing/2014/main" id="{9C36D9F9-3531-7241-827E-4E8DF0469370}"/>
              </a:ext>
            </a:extLst>
          </p:cNvPr>
          <p:cNvSpPr>
            <a:spLocks noGrp="1"/>
          </p:cNvSpPr>
          <p:nvPr>
            <p:ph idx="26"/>
          </p:nvPr>
        </p:nvSpPr>
        <p:spPr>
          <a:xfrm>
            <a:off x="10574476" y="2665713"/>
            <a:ext cx="1455160" cy="204481"/>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42" name="Sisällön paikkamerkki 2">
            <a:extLst>
              <a:ext uri="{FF2B5EF4-FFF2-40B4-BE49-F238E27FC236}">
                <a16:creationId xmlns:a16="http://schemas.microsoft.com/office/drawing/2014/main" id="{846E9813-37BD-6244-B4FC-C43C0390AB23}"/>
              </a:ext>
            </a:extLst>
          </p:cNvPr>
          <p:cNvSpPr>
            <a:spLocks noGrp="1"/>
          </p:cNvSpPr>
          <p:nvPr>
            <p:ph idx="27"/>
          </p:nvPr>
        </p:nvSpPr>
        <p:spPr>
          <a:xfrm>
            <a:off x="10574476" y="2883428"/>
            <a:ext cx="1455159" cy="420032"/>
          </a:xfrm>
        </p:spPr>
        <p:txBody>
          <a:bodyPr/>
          <a:lstStyle>
            <a:lvl1pPr marL="171450" indent="-171450" algn="l">
              <a:lnSpc>
                <a:spcPct val="105000"/>
              </a:lnSpc>
              <a:buFont typeface="Arial" panose="020B0604020202020204" pitchFamily="34" charset="0"/>
              <a:buChar char="•"/>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43" name="Sisällön paikkamerkki 2">
            <a:extLst>
              <a:ext uri="{FF2B5EF4-FFF2-40B4-BE49-F238E27FC236}">
                <a16:creationId xmlns:a16="http://schemas.microsoft.com/office/drawing/2014/main" id="{46BAF062-417C-5B47-AA11-9CEDDED69078}"/>
              </a:ext>
            </a:extLst>
          </p:cNvPr>
          <p:cNvSpPr>
            <a:spLocks noGrp="1"/>
          </p:cNvSpPr>
          <p:nvPr>
            <p:ph idx="28"/>
          </p:nvPr>
        </p:nvSpPr>
        <p:spPr>
          <a:xfrm>
            <a:off x="10945248" y="4123476"/>
            <a:ext cx="1060485" cy="354181"/>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44" name="Sisällön paikkamerkki 2">
            <a:extLst>
              <a:ext uri="{FF2B5EF4-FFF2-40B4-BE49-F238E27FC236}">
                <a16:creationId xmlns:a16="http://schemas.microsoft.com/office/drawing/2014/main" id="{EED7BEEC-04D4-F04F-B16A-06C33ED79B12}"/>
              </a:ext>
            </a:extLst>
          </p:cNvPr>
          <p:cNvSpPr>
            <a:spLocks noGrp="1"/>
          </p:cNvSpPr>
          <p:nvPr>
            <p:ph idx="29"/>
          </p:nvPr>
        </p:nvSpPr>
        <p:spPr>
          <a:xfrm>
            <a:off x="10676732" y="5241078"/>
            <a:ext cx="862125" cy="557380"/>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46" name="Sisällön paikkamerkki 2">
            <a:extLst>
              <a:ext uri="{FF2B5EF4-FFF2-40B4-BE49-F238E27FC236}">
                <a16:creationId xmlns:a16="http://schemas.microsoft.com/office/drawing/2014/main" id="{F91CB11B-B1C7-B441-AB19-3956DACD39F3}"/>
              </a:ext>
            </a:extLst>
          </p:cNvPr>
          <p:cNvSpPr>
            <a:spLocks noGrp="1"/>
          </p:cNvSpPr>
          <p:nvPr>
            <p:ph idx="30"/>
          </p:nvPr>
        </p:nvSpPr>
        <p:spPr>
          <a:xfrm>
            <a:off x="8151246" y="5516847"/>
            <a:ext cx="1060485" cy="346924"/>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pic>
        <p:nvPicPr>
          <p:cNvPr id="8" name="Picture 7" descr="A screenshot of a computer&#10;&#10;Description automatically generated with low confidence">
            <a:extLst>
              <a:ext uri="{FF2B5EF4-FFF2-40B4-BE49-F238E27FC236}">
                <a16:creationId xmlns:a16="http://schemas.microsoft.com/office/drawing/2014/main" id="{6055620F-7849-1284-DE86-6E24ED7997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22584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0" y="0"/>
            <a:ext cx="12192000"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6" name="Päivämäärän paikkamerkki 5">
            <a:extLst>
              <a:ext uri="{FF2B5EF4-FFF2-40B4-BE49-F238E27FC236}">
                <a16:creationId xmlns:a16="http://schemas.microsoft.com/office/drawing/2014/main" id="{C023609F-FFB1-4EE5-93F5-AD8EC667FF10}"/>
              </a:ext>
            </a:extLst>
          </p:cNvPr>
          <p:cNvSpPr>
            <a:spLocks noGrp="1"/>
          </p:cNvSpPr>
          <p:nvPr>
            <p:ph type="dt" sz="half" idx="14"/>
          </p:nvPr>
        </p:nvSpPr>
        <p:spPr/>
        <p:txBody>
          <a:bodyPr/>
          <a:lstStyle>
            <a:lvl1pPr>
              <a:defRPr>
                <a:solidFill>
                  <a:schemeClr val="bg1"/>
                </a:solidFill>
              </a:defRPr>
            </a:lvl1pPr>
          </a:lstStyle>
          <a:p>
            <a:fld id="{3F0C5D76-F752-4F95-BA63-C3B7D9AE33C8}" type="datetime1">
              <a:rPr lang="fi-FI" smtClean="0"/>
              <a:pPr/>
              <a:t>23.8.2023</a:t>
            </a:fld>
            <a:endParaRPr lang="fi-FI"/>
          </a:p>
        </p:txBody>
      </p:sp>
      <p:sp>
        <p:nvSpPr>
          <p:cNvPr id="7" name="Alatunnisteen paikkamerkki 6">
            <a:extLst>
              <a:ext uri="{FF2B5EF4-FFF2-40B4-BE49-F238E27FC236}">
                <a16:creationId xmlns:a16="http://schemas.microsoft.com/office/drawing/2014/main" id="{6792FB64-2FAE-48AC-B993-8E49F0FE4AE6}"/>
              </a:ext>
            </a:extLst>
          </p:cNvPr>
          <p:cNvSpPr>
            <a:spLocks noGrp="1"/>
          </p:cNvSpPr>
          <p:nvPr>
            <p:ph type="ftr" sz="quarter" idx="15"/>
          </p:nvPr>
        </p:nvSpPr>
        <p:spPr/>
        <p:txBody>
          <a:bodyPr/>
          <a:lstStyle>
            <a:lvl1pPr>
              <a:defRPr>
                <a:solidFill>
                  <a:schemeClr val="bg1"/>
                </a:solidFill>
              </a:defRPr>
            </a:lvl1pPr>
          </a:lstStyle>
          <a:p>
            <a:pPr algn="l"/>
            <a:r>
              <a:rPr lang="fi-FI"/>
              <a:t>Esityksen nimi</a:t>
            </a:r>
          </a:p>
        </p:txBody>
      </p:sp>
      <p:sp>
        <p:nvSpPr>
          <p:cNvPr id="13" name="Dian numeron paikkamerkki 12">
            <a:extLst>
              <a:ext uri="{FF2B5EF4-FFF2-40B4-BE49-F238E27FC236}">
                <a16:creationId xmlns:a16="http://schemas.microsoft.com/office/drawing/2014/main" id="{4DF10FCA-6F67-4362-B785-D09057DA7B03}"/>
              </a:ext>
            </a:extLst>
          </p:cNvPr>
          <p:cNvSpPr>
            <a:spLocks noGrp="1"/>
          </p:cNvSpPr>
          <p:nvPr>
            <p:ph type="sldNum" sz="quarter" idx="16"/>
          </p:nvPr>
        </p:nvSpPr>
        <p:spPr/>
        <p:txBody>
          <a:bodyPr/>
          <a:lstStyle>
            <a:lvl1pPr>
              <a:defRPr>
                <a:solidFill>
                  <a:schemeClr val="bg1"/>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427404426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etosisältö Kaava">
    <p:bg>
      <p:bgPr>
        <a:solidFill>
          <a:srgbClr val="F6F3E5"/>
        </a:solidFill>
        <a:effectLst/>
      </p:bgPr>
    </p:bg>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4AB49844-122E-305F-9415-08A4B377D2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3" name="Päivämäärän paikkamerkki 2">
            <a:extLst>
              <a:ext uri="{FF2B5EF4-FFF2-40B4-BE49-F238E27FC236}">
                <a16:creationId xmlns:a16="http://schemas.microsoft.com/office/drawing/2014/main" id="{4EAE3F2A-AE79-4E51-9C0B-FA947D2B870D}"/>
              </a:ext>
            </a:extLst>
          </p:cNvPr>
          <p:cNvSpPr>
            <a:spLocks noGrp="1"/>
          </p:cNvSpPr>
          <p:nvPr>
            <p:ph type="dt" sz="half" idx="10"/>
          </p:nvPr>
        </p:nvSpPr>
        <p:spPr/>
        <p:txBody>
          <a:bodyPr/>
          <a:lstStyle/>
          <a:p>
            <a:fld id="{3F0C5D76-F752-4F95-BA63-C3B7D9AE33C8}" type="datetime1">
              <a:rPr lang="fi-FI" smtClean="0"/>
              <a:t>23.8.2023</a:t>
            </a:fld>
            <a:endParaRPr lang="fi-FI"/>
          </a:p>
        </p:txBody>
      </p:sp>
      <p:sp>
        <p:nvSpPr>
          <p:cNvPr id="4" name="Alatunnisteen paikkamerkki 3">
            <a:extLst>
              <a:ext uri="{FF2B5EF4-FFF2-40B4-BE49-F238E27FC236}">
                <a16:creationId xmlns:a16="http://schemas.microsoft.com/office/drawing/2014/main" id="{E2DF2AEC-C6CE-4D13-959D-C8BF6107A86D}"/>
              </a:ext>
            </a:extLst>
          </p:cNvPr>
          <p:cNvSpPr>
            <a:spLocks noGrp="1"/>
          </p:cNvSpPr>
          <p:nvPr>
            <p:ph type="ftr" sz="quarter" idx="11"/>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1DE165D-9AE1-4FAD-8400-CE802A170462}"/>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6" name="Kuva 5" descr="Rakennetun ympäristön tieto">
            <a:extLst>
              <a:ext uri="{FF2B5EF4-FFF2-40B4-BE49-F238E27FC236}">
                <a16:creationId xmlns:a16="http://schemas.microsoft.com/office/drawing/2014/main" id="{D61D2E37-EEE6-4C98-A5EF-8607A483E50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
        <p:nvSpPr>
          <p:cNvPr id="22" name="Tekstin paikkamerkki 2">
            <a:extLst>
              <a:ext uri="{FF2B5EF4-FFF2-40B4-BE49-F238E27FC236}">
                <a16:creationId xmlns:a16="http://schemas.microsoft.com/office/drawing/2014/main" id="{342A83C5-4572-E24D-BF36-97F883BDC155}"/>
              </a:ext>
            </a:extLst>
          </p:cNvPr>
          <p:cNvSpPr>
            <a:spLocks noGrp="1"/>
          </p:cNvSpPr>
          <p:nvPr>
            <p:ph type="body" idx="13" hasCustomPrompt="1"/>
          </p:nvPr>
        </p:nvSpPr>
        <p:spPr>
          <a:xfrm>
            <a:off x="1210079" y="2105861"/>
            <a:ext cx="2389696" cy="326368"/>
          </a:xfrm>
        </p:spPr>
        <p:txBody>
          <a:bodyPr anchor="b"/>
          <a:lstStyle>
            <a:lvl1pPr marL="0" indent="0" algn="l">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a:t>
            </a:r>
            <a:br>
              <a:rPr lang="en-GB"/>
            </a:br>
            <a:r>
              <a:rPr lang="en-GB"/>
              <a:t>styles</a:t>
            </a:r>
          </a:p>
        </p:txBody>
      </p:sp>
      <p:sp>
        <p:nvSpPr>
          <p:cNvPr id="28" name="Sisällön paikkamerkki 2">
            <a:extLst>
              <a:ext uri="{FF2B5EF4-FFF2-40B4-BE49-F238E27FC236}">
                <a16:creationId xmlns:a16="http://schemas.microsoft.com/office/drawing/2014/main" id="{C37F87D7-C1D1-1C45-A269-34FB8BEF45B5}"/>
              </a:ext>
            </a:extLst>
          </p:cNvPr>
          <p:cNvSpPr>
            <a:spLocks noGrp="1"/>
          </p:cNvSpPr>
          <p:nvPr>
            <p:ph idx="16"/>
          </p:nvPr>
        </p:nvSpPr>
        <p:spPr>
          <a:xfrm>
            <a:off x="10548014" y="343854"/>
            <a:ext cx="973136" cy="142514"/>
          </a:xfrm>
        </p:spPr>
        <p:txBody>
          <a:bodyPr/>
          <a:lstStyle>
            <a:lvl1pPr marL="0" indent="0" algn="l">
              <a:lnSpc>
                <a:spcPct val="105000"/>
              </a:lnSpc>
              <a:buFontTx/>
              <a:buNone/>
              <a:defRPr sz="9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6" name="Sisällön paikkamerkki 2">
            <a:extLst>
              <a:ext uri="{FF2B5EF4-FFF2-40B4-BE49-F238E27FC236}">
                <a16:creationId xmlns:a16="http://schemas.microsoft.com/office/drawing/2014/main" id="{4A030128-1CB5-D942-8B2F-8EC750566829}"/>
              </a:ext>
            </a:extLst>
          </p:cNvPr>
          <p:cNvSpPr>
            <a:spLocks noGrp="1"/>
          </p:cNvSpPr>
          <p:nvPr>
            <p:ph idx="22"/>
          </p:nvPr>
        </p:nvSpPr>
        <p:spPr>
          <a:xfrm>
            <a:off x="1210079" y="2688065"/>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7" name="Sisällön paikkamerkki 2">
            <a:extLst>
              <a:ext uri="{FF2B5EF4-FFF2-40B4-BE49-F238E27FC236}">
                <a16:creationId xmlns:a16="http://schemas.microsoft.com/office/drawing/2014/main" id="{E978E087-3009-5447-AEC6-314EC26D8CD1}"/>
              </a:ext>
            </a:extLst>
          </p:cNvPr>
          <p:cNvSpPr>
            <a:spLocks noGrp="1"/>
          </p:cNvSpPr>
          <p:nvPr>
            <p:ph idx="23"/>
          </p:nvPr>
        </p:nvSpPr>
        <p:spPr>
          <a:xfrm>
            <a:off x="1210079" y="2905779"/>
            <a:ext cx="2389696" cy="996884"/>
          </a:xfrm>
        </p:spPr>
        <p:txBody>
          <a:bodyPr/>
          <a:lstStyle>
            <a:lvl1pPr marL="171450" marR="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lvl="0"/>
            <a:endParaRPr lang="en-GB"/>
          </a:p>
        </p:txBody>
      </p:sp>
      <p:sp>
        <p:nvSpPr>
          <p:cNvPr id="32" name="Otsikko 1">
            <a:extLst>
              <a:ext uri="{FF2B5EF4-FFF2-40B4-BE49-F238E27FC236}">
                <a16:creationId xmlns:a16="http://schemas.microsoft.com/office/drawing/2014/main" id="{114E7F32-5E19-1B81-416E-2A7490B91D5B}"/>
              </a:ext>
            </a:extLst>
          </p:cNvPr>
          <p:cNvSpPr>
            <a:spLocks noGrp="1"/>
          </p:cNvSpPr>
          <p:nvPr>
            <p:ph type="title"/>
          </p:nvPr>
        </p:nvSpPr>
        <p:spPr>
          <a:xfrm>
            <a:off x="900000" y="854869"/>
            <a:ext cx="10200122" cy="882491"/>
          </a:xfrm>
        </p:spPr>
        <p:txBody>
          <a:bodyPr/>
          <a:lstStyle>
            <a:lvl1pPr>
              <a:defRPr sz="3000"/>
            </a:lvl1pPr>
          </a:lstStyle>
          <a:p>
            <a:r>
              <a:rPr lang="en-GB"/>
              <a:t>Click to edit Master title style</a:t>
            </a:r>
            <a:endParaRPr lang="fi-FI"/>
          </a:p>
        </p:txBody>
      </p:sp>
      <p:sp>
        <p:nvSpPr>
          <p:cNvPr id="45" name="Tekstin paikkamerkki 2">
            <a:extLst>
              <a:ext uri="{FF2B5EF4-FFF2-40B4-BE49-F238E27FC236}">
                <a16:creationId xmlns:a16="http://schemas.microsoft.com/office/drawing/2014/main" id="{919E639F-AD00-B189-B66B-61B86954267C}"/>
              </a:ext>
            </a:extLst>
          </p:cNvPr>
          <p:cNvSpPr>
            <a:spLocks noGrp="1"/>
          </p:cNvSpPr>
          <p:nvPr>
            <p:ph type="body" idx="31" hasCustomPrompt="1"/>
          </p:nvPr>
        </p:nvSpPr>
        <p:spPr>
          <a:xfrm>
            <a:off x="5579947" y="2105861"/>
            <a:ext cx="5092081" cy="326368"/>
          </a:xfrm>
        </p:spPr>
        <p:txBody>
          <a:bodyPr anchor="b"/>
          <a:lstStyle>
            <a:lvl1pPr marL="0" indent="0" algn="l">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a:t>
            </a:r>
            <a:br>
              <a:rPr lang="en-GB"/>
            </a:br>
            <a:r>
              <a:rPr lang="en-GB"/>
              <a:t>styles</a:t>
            </a:r>
          </a:p>
        </p:txBody>
      </p:sp>
      <p:sp>
        <p:nvSpPr>
          <p:cNvPr id="47" name="Sisällön paikkamerkki 2">
            <a:extLst>
              <a:ext uri="{FF2B5EF4-FFF2-40B4-BE49-F238E27FC236}">
                <a16:creationId xmlns:a16="http://schemas.microsoft.com/office/drawing/2014/main" id="{752F3F97-E102-CDFB-C431-1BBEBEFB8436}"/>
              </a:ext>
            </a:extLst>
          </p:cNvPr>
          <p:cNvSpPr>
            <a:spLocks noGrp="1"/>
          </p:cNvSpPr>
          <p:nvPr>
            <p:ph idx="32"/>
          </p:nvPr>
        </p:nvSpPr>
        <p:spPr>
          <a:xfrm>
            <a:off x="1210079" y="4120854"/>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60" name="Sisällön paikkamerkki 2">
            <a:extLst>
              <a:ext uri="{FF2B5EF4-FFF2-40B4-BE49-F238E27FC236}">
                <a16:creationId xmlns:a16="http://schemas.microsoft.com/office/drawing/2014/main" id="{C1381327-80D6-C610-BB38-CEF3EE4F8BB9}"/>
              </a:ext>
            </a:extLst>
          </p:cNvPr>
          <p:cNvSpPr>
            <a:spLocks noGrp="1"/>
          </p:cNvSpPr>
          <p:nvPr>
            <p:ph idx="33"/>
          </p:nvPr>
        </p:nvSpPr>
        <p:spPr>
          <a:xfrm>
            <a:off x="5579947" y="2688065"/>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61" name="Sisällön paikkamerkki 2">
            <a:extLst>
              <a:ext uri="{FF2B5EF4-FFF2-40B4-BE49-F238E27FC236}">
                <a16:creationId xmlns:a16="http://schemas.microsoft.com/office/drawing/2014/main" id="{4FE72FC9-6897-9FFC-EABB-5333F9D08A22}"/>
              </a:ext>
            </a:extLst>
          </p:cNvPr>
          <p:cNvSpPr>
            <a:spLocks noGrp="1"/>
          </p:cNvSpPr>
          <p:nvPr>
            <p:ph idx="34"/>
          </p:nvPr>
        </p:nvSpPr>
        <p:spPr>
          <a:xfrm>
            <a:off x="5579947" y="2905778"/>
            <a:ext cx="2389696" cy="1215075"/>
          </a:xfrm>
        </p:spPr>
        <p:txBody>
          <a:bodyPr/>
          <a:lstStyle>
            <a:lvl1pPr marL="171450" marR="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lvl="0"/>
            <a:endParaRPr lang="en-GB"/>
          </a:p>
        </p:txBody>
      </p:sp>
      <p:sp>
        <p:nvSpPr>
          <p:cNvPr id="62" name="Sisällön paikkamerkki 2">
            <a:extLst>
              <a:ext uri="{FF2B5EF4-FFF2-40B4-BE49-F238E27FC236}">
                <a16:creationId xmlns:a16="http://schemas.microsoft.com/office/drawing/2014/main" id="{B1484770-4D16-16FB-245E-D214E100ECF8}"/>
              </a:ext>
            </a:extLst>
          </p:cNvPr>
          <p:cNvSpPr>
            <a:spLocks noGrp="1"/>
          </p:cNvSpPr>
          <p:nvPr>
            <p:ph idx="35"/>
          </p:nvPr>
        </p:nvSpPr>
        <p:spPr>
          <a:xfrm>
            <a:off x="8239795" y="2688065"/>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65" name="Sisällön paikkamerkki 2">
            <a:extLst>
              <a:ext uri="{FF2B5EF4-FFF2-40B4-BE49-F238E27FC236}">
                <a16:creationId xmlns:a16="http://schemas.microsoft.com/office/drawing/2014/main" id="{FCE41B31-6A5C-C822-B02A-6EC8FBF67F81}"/>
              </a:ext>
            </a:extLst>
          </p:cNvPr>
          <p:cNvSpPr>
            <a:spLocks noGrp="1"/>
          </p:cNvSpPr>
          <p:nvPr>
            <p:ph idx="36"/>
          </p:nvPr>
        </p:nvSpPr>
        <p:spPr>
          <a:xfrm>
            <a:off x="5579947" y="4343610"/>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66" name="Sisällön paikkamerkki 2">
            <a:extLst>
              <a:ext uri="{FF2B5EF4-FFF2-40B4-BE49-F238E27FC236}">
                <a16:creationId xmlns:a16="http://schemas.microsoft.com/office/drawing/2014/main" id="{A4E9AA07-556A-52CE-B066-B53A3CF675AC}"/>
              </a:ext>
            </a:extLst>
          </p:cNvPr>
          <p:cNvSpPr>
            <a:spLocks noGrp="1"/>
          </p:cNvSpPr>
          <p:nvPr>
            <p:ph idx="37"/>
          </p:nvPr>
        </p:nvSpPr>
        <p:spPr>
          <a:xfrm>
            <a:off x="5579947" y="4561324"/>
            <a:ext cx="2389696" cy="1050212"/>
          </a:xfrm>
        </p:spPr>
        <p:txBody>
          <a:bodyPr/>
          <a:lstStyle>
            <a:lvl1pPr marL="171450" marR="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lvl="0"/>
            <a:endParaRPr lang="en-GB"/>
          </a:p>
        </p:txBody>
      </p:sp>
      <p:sp>
        <p:nvSpPr>
          <p:cNvPr id="67" name="Sisällön paikkamerkki 2">
            <a:extLst>
              <a:ext uri="{FF2B5EF4-FFF2-40B4-BE49-F238E27FC236}">
                <a16:creationId xmlns:a16="http://schemas.microsoft.com/office/drawing/2014/main" id="{E757C636-4CD4-95E6-1937-E2361F777BE0}"/>
              </a:ext>
            </a:extLst>
          </p:cNvPr>
          <p:cNvSpPr>
            <a:spLocks noGrp="1"/>
          </p:cNvSpPr>
          <p:nvPr>
            <p:ph idx="38"/>
          </p:nvPr>
        </p:nvSpPr>
        <p:spPr>
          <a:xfrm>
            <a:off x="8239795" y="3121914"/>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68" name="Sisällön paikkamerkki 2">
            <a:extLst>
              <a:ext uri="{FF2B5EF4-FFF2-40B4-BE49-F238E27FC236}">
                <a16:creationId xmlns:a16="http://schemas.microsoft.com/office/drawing/2014/main" id="{3651E779-CB65-CDA3-27A4-7C7DD7C8ECF5}"/>
              </a:ext>
            </a:extLst>
          </p:cNvPr>
          <p:cNvSpPr>
            <a:spLocks noGrp="1"/>
          </p:cNvSpPr>
          <p:nvPr>
            <p:ph idx="39"/>
          </p:nvPr>
        </p:nvSpPr>
        <p:spPr>
          <a:xfrm>
            <a:off x="8239795" y="3339627"/>
            <a:ext cx="2389696" cy="589661"/>
          </a:xfrm>
        </p:spPr>
        <p:txBody>
          <a:bodyPr/>
          <a:lstStyle>
            <a:lvl1pPr marL="171450" marR="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lvl="0"/>
            <a:endParaRPr lang="en-GB"/>
          </a:p>
        </p:txBody>
      </p:sp>
      <p:sp>
        <p:nvSpPr>
          <p:cNvPr id="69" name="Sisällön paikkamerkki 2">
            <a:extLst>
              <a:ext uri="{FF2B5EF4-FFF2-40B4-BE49-F238E27FC236}">
                <a16:creationId xmlns:a16="http://schemas.microsoft.com/office/drawing/2014/main" id="{A347F465-A330-E8B1-0236-814EE27AB574}"/>
              </a:ext>
            </a:extLst>
          </p:cNvPr>
          <p:cNvSpPr>
            <a:spLocks noGrp="1"/>
          </p:cNvSpPr>
          <p:nvPr>
            <p:ph idx="40"/>
          </p:nvPr>
        </p:nvSpPr>
        <p:spPr>
          <a:xfrm>
            <a:off x="8239795" y="4131854"/>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70" name="Sisällön paikkamerkki 2">
            <a:extLst>
              <a:ext uri="{FF2B5EF4-FFF2-40B4-BE49-F238E27FC236}">
                <a16:creationId xmlns:a16="http://schemas.microsoft.com/office/drawing/2014/main" id="{CE3BAA59-B4F8-430F-992C-3E6BEB41AFAC}"/>
              </a:ext>
            </a:extLst>
          </p:cNvPr>
          <p:cNvSpPr>
            <a:spLocks noGrp="1"/>
          </p:cNvSpPr>
          <p:nvPr>
            <p:ph idx="41"/>
          </p:nvPr>
        </p:nvSpPr>
        <p:spPr>
          <a:xfrm>
            <a:off x="1685596" y="5369121"/>
            <a:ext cx="1782019" cy="646768"/>
          </a:xfrm>
        </p:spPr>
        <p:txBody>
          <a:bodyPr/>
          <a:lstStyle>
            <a:lvl1pPr marL="171450" marR="0" indent="-171450" algn="l" defTabSz="914400" rtl="0" eaLnBrk="1" fontAlgn="auto" latinLnBrk="0" hangingPunct="1">
              <a:lnSpc>
                <a:spcPct val="105000"/>
              </a:lnSpc>
              <a:spcBef>
                <a:spcPts val="400"/>
              </a:spcBef>
              <a:spcAft>
                <a:spcPts val="0"/>
              </a:spcAft>
              <a:buClrTx/>
              <a:buSzTx/>
              <a:buFont typeface="Arial" panose="020B0604020202020204" pitchFamily="34" charset="0"/>
              <a:buChar char="•"/>
              <a:tabLst/>
              <a:defRPr sz="9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marL="171450" marR="0" lvl="0" indent="-171450" algn="l" defTabSz="914400" rtl="0" eaLnBrk="1" fontAlgn="auto" latinLnBrk="0" hangingPunct="1">
              <a:lnSpc>
                <a:spcPct val="105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5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5000"/>
              </a:lnSpc>
              <a:spcBef>
                <a:spcPts val="800"/>
              </a:spcBef>
              <a:spcAft>
                <a:spcPts val="0"/>
              </a:spcAft>
              <a:buClrTx/>
              <a:buSzTx/>
              <a:buFont typeface="Arial" panose="020B0604020202020204" pitchFamily="34" charset="0"/>
              <a:buChar char="•"/>
              <a:tabLst/>
              <a:defRPr/>
            </a:pPr>
            <a:r>
              <a:rPr lang="en-GB"/>
              <a:t>Click to edit Master text styles</a:t>
            </a:r>
          </a:p>
          <a:p>
            <a:pPr lvl="0"/>
            <a:endParaRPr lang="en-GB"/>
          </a:p>
        </p:txBody>
      </p:sp>
      <p:sp>
        <p:nvSpPr>
          <p:cNvPr id="71" name="Sisällön paikkamerkki 2">
            <a:extLst>
              <a:ext uri="{FF2B5EF4-FFF2-40B4-BE49-F238E27FC236}">
                <a16:creationId xmlns:a16="http://schemas.microsoft.com/office/drawing/2014/main" id="{CEB36906-CFCD-697C-DB98-898AB30B7554}"/>
              </a:ext>
            </a:extLst>
          </p:cNvPr>
          <p:cNvSpPr>
            <a:spLocks noGrp="1"/>
          </p:cNvSpPr>
          <p:nvPr>
            <p:ph idx="42"/>
          </p:nvPr>
        </p:nvSpPr>
        <p:spPr>
          <a:xfrm>
            <a:off x="5579946" y="5930822"/>
            <a:ext cx="5049545" cy="835738"/>
          </a:xfrm>
        </p:spPr>
        <p:txBody>
          <a:bodyPr/>
          <a:lstStyle>
            <a:lvl1pPr marL="0" indent="0" algn="l">
              <a:lnSpc>
                <a:spcPct val="105000"/>
              </a:lnSpc>
              <a:spcBef>
                <a:spcPts val="400"/>
              </a:spcBef>
              <a:buFontTx/>
              <a:buNone/>
              <a:defRPr sz="1100" b="0" i="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73" name="Sisällön paikkamerkki 2">
            <a:extLst>
              <a:ext uri="{FF2B5EF4-FFF2-40B4-BE49-F238E27FC236}">
                <a16:creationId xmlns:a16="http://schemas.microsoft.com/office/drawing/2014/main" id="{CD6177EF-1B9A-5AA9-8157-C0447F4B5AE9}"/>
              </a:ext>
            </a:extLst>
          </p:cNvPr>
          <p:cNvSpPr>
            <a:spLocks noGrp="1"/>
          </p:cNvSpPr>
          <p:nvPr>
            <p:ph idx="43"/>
          </p:nvPr>
        </p:nvSpPr>
        <p:spPr>
          <a:xfrm>
            <a:off x="1677515" y="5159617"/>
            <a:ext cx="1706229" cy="204481"/>
          </a:xfrm>
        </p:spPr>
        <p:txBody>
          <a:bodyPr/>
          <a:lstStyle>
            <a:lvl1pPr marL="0" indent="0" algn="l">
              <a:lnSpc>
                <a:spcPct val="105000"/>
              </a:lnSpc>
              <a:buFontTx/>
              <a:buNone/>
              <a:defRPr sz="9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Tree>
    <p:extLst>
      <p:ext uri="{BB962C8B-B14F-4D97-AF65-F5344CB8AC3E}">
        <p14:creationId xmlns:p14="http://schemas.microsoft.com/office/powerpoint/2010/main" val="35102081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etosisältö Kaava V2">
    <p:bg>
      <p:bgPr>
        <a:solidFill>
          <a:srgbClr val="F6F3E5"/>
        </a:solidFill>
        <a:effectLst/>
      </p:bgPr>
    </p:bg>
    <p:spTree>
      <p:nvGrpSpPr>
        <p:cNvPr id="1" name=""/>
        <p:cNvGrpSpPr/>
        <p:nvPr/>
      </p:nvGrpSpPr>
      <p:grpSpPr>
        <a:xfrm>
          <a:off x="0" y="0"/>
          <a:ext cx="0" cy="0"/>
          <a:chOff x="0" y="0"/>
          <a:chExt cx="0" cy="0"/>
        </a:xfrm>
      </p:grpSpPr>
      <p:pic>
        <p:nvPicPr>
          <p:cNvPr id="11" name="Picture 10" descr="A picture containing icon&#10;&#10;Description automatically generated">
            <a:extLst>
              <a:ext uri="{FF2B5EF4-FFF2-40B4-BE49-F238E27FC236}">
                <a16:creationId xmlns:a16="http://schemas.microsoft.com/office/drawing/2014/main" id="{8B64AA3F-14DC-E185-0A95-50E15BF723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Päivämäärän paikkamerkki 2">
            <a:extLst>
              <a:ext uri="{FF2B5EF4-FFF2-40B4-BE49-F238E27FC236}">
                <a16:creationId xmlns:a16="http://schemas.microsoft.com/office/drawing/2014/main" id="{4EAE3F2A-AE79-4E51-9C0B-FA947D2B870D}"/>
              </a:ext>
            </a:extLst>
          </p:cNvPr>
          <p:cNvSpPr>
            <a:spLocks noGrp="1"/>
          </p:cNvSpPr>
          <p:nvPr>
            <p:ph type="dt" sz="half" idx="10"/>
          </p:nvPr>
        </p:nvSpPr>
        <p:spPr/>
        <p:txBody>
          <a:bodyPr/>
          <a:lstStyle/>
          <a:p>
            <a:fld id="{3F0C5D76-F752-4F95-BA63-C3B7D9AE33C8}" type="datetime1">
              <a:rPr lang="fi-FI" smtClean="0"/>
              <a:t>23.8.2023</a:t>
            </a:fld>
            <a:endParaRPr lang="fi-FI"/>
          </a:p>
        </p:txBody>
      </p:sp>
      <p:sp>
        <p:nvSpPr>
          <p:cNvPr id="4" name="Alatunnisteen paikkamerkki 3">
            <a:extLst>
              <a:ext uri="{FF2B5EF4-FFF2-40B4-BE49-F238E27FC236}">
                <a16:creationId xmlns:a16="http://schemas.microsoft.com/office/drawing/2014/main" id="{E2DF2AEC-C6CE-4D13-959D-C8BF6107A86D}"/>
              </a:ext>
            </a:extLst>
          </p:cNvPr>
          <p:cNvSpPr>
            <a:spLocks noGrp="1"/>
          </p:cNvSpPr>
          <p:nvPr>
            <p:ph type="ftr" sz="quarter" idx="11"/>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1DE165D-9AE1-4FAD-8400-CE802A170462}"/>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6" name="Kuva 5" descr="Rakennetun ympäristön tieto">
            <a:extLst>
              <a:ext uri="{FF2B5EF4-FFF2-40B4-BE49-F238E27FC236}">
                <a16:creationId xmlns:a16="http://schemas.microsoft.com/office/drawing/2014/main" id="{D61D2E37-EEE6-4C98-A5EF-8607A483E50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
        <p:nvSpPr>
          <p:cNvPr id="22" name="Tekstin paikkamerkki 2">
            <a:extLst>
              <a:ext uri="{FF2B5EF4-FFF2-40B4-BE49-F238E27FC236}">
                <a16:creationId xmlns:a16="http://schemas.microsoft.com/office/drawing/2014/main" id="{342A83C5-4572-E24D-BF36-97F883BDC155}"/>
              </a:ext>
            </a:extLst>
          </p:cNvPr>
          <p:cNvSpPr>
            <a:spLocks noGrp="1"/>
          </p:cNvSpPr>
          <p:nvPr>
            <p:ph type="body" idx="13" hasCustomPrompt="1"/>
          </p:nvPr>
        </p:nvSpPr>
        <p:spPr>
          <a:xfrm>
            <a:off x="1133879" y="2496705"/>
            <a:ext cx="2389696" cy="326368"/>
          </a:xfrm>
        </p:spPr>
        <p:txBody>
          <a:bodyPr anchor="b"/>
          <a:lstStyle>
            <a:lvl1pPr marL="0" indent="0" algn="l">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a:t>
            </a:r>
            <a:br>
              <a:rPr lang="en-GB"/>
            </a:br>
            <a:r>
              <a:rPr lang="en-GB"/>
              <a:t>styles</a:t>
            </a:r>
          </a:p>
        </p:txBody>
      </p:sp>
      <p:sp>
        <p:nvSpPr>
          <p:cNvPr id="28" name="Sisällön paikkamerkki 2">
            <a:extLst>
              <a:ext uri="{FF2B5EF4-FFF2-40B4-BE49-F238E27FC236}">
                <a16:creationId xmlns:a16="http://schemas.microsoft.com/office/drawing/2014/main" id="{C37F87D7-C1D1-1C45-A269-34FB8BEF45B5}"/>
              </a:ext>
            </a:extLst>
          </p:cNvPr>
          <p:cNvSpPr>
            <a:spLocks noGrp="1"/>
          </p:cNvSpPr>
          <p:nvPr>
            <p:ph idx="16"/>
          </p:nvPr>
        </p:nvSpPr>
        <p:spPr>
          <a:xfrm>
            <a:off x="10548014" y="343854"/>
            <a:ext cx="973136" cy="142514"/>
          </a:xfrm>
        </p:spPr>
        <p:txBody>
          <a:bodyPr/>
          <a:lstStyle>
            <a:lvl1pPr marL="0" indent="0" algn="l">
              <a:lnSpc>
                <a:spcPct val="105000"/>
              </a:lnSpc>
              <a:buFontTx/>
              <a:buNone/>
              <a:defRPr sz="9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6" name="Sisällön paikkamerkki 2">
            <a:extLst>
              <a:ext uri="{FF2B5EF4-FFF2-40B4-BE49-F238E27FC236}">
                <a16:creationId xmlns:a16="http://schemas.microsoft.com/office/drawing/2014/main" id="{4A030128-1CB5-D942-8B2F-8EC750566829}"/>
              </a:ext>
            </a:extLst>
          </p:cNvPr>
          <p:cNvSpPr>
            <a:spLocks noGrp="1"/>
          </p:cNvSpPr>
          <p:nvPr>
            <p:ph idx="22"/>
          </p:nvPr>
        </p:nvSpPr>
        <p:spPr>
          <a:xfrm>
            <a:off x="1133879" y="3103008"/>
            <a:ext cx="2389696" cy="204481"/>
          </a:xfrm>
        </p:spPr>
        <p:txBody>
          <a:bodyPr/>
          <a:lstStyle>
            <a:lvl1pPr marL="0" indent="0" algn="l">
              <a:lnSpc>
                <a:spcPct val="105000"/>
              </a:lnSpc>
              <a:buFontTx/>
              <a:buNone/>
              <a:defRPr sz="14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7" name="Sisällön paikkamerkki 2">
            <a:extLst>
              <a:ext uri="{FF2B5EF4-FFF2-40B4-BE49-F238E27FC236}">
                <a16:creationId xmlns:a16="http://schemas.microsoft.com/office/drawing/2014/main" id="{E978E087-3009-5447-AEC6-314EC26D8CD1}"/>
              </a:ext>
            </a:extLst>
          </p:cNvPr>
          <p:cNvSpPr>
            <a:spLocks noGrp="1"/>
          </p:cNvSpPr>
          <p:nvPr>
            <p:ph idx="23"/>
          </p:nvPr>
        </p:nvSpPr>
        <p:spPr>
          <a:xfrm>
            <a:off x="1133879" y="3325719"/>
            <a:ext cx="2389696" cy="996884"/>
          </a:xfrm>
        </p:spPr>
        <p:txBody>
          <a:bodyPr/>
          <a:lstStyle>
            <a:lvl1pPr marL="171450" marR="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sz="14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lvl="0"/>
            <a:endParaRPr lang="en-GB"/>
          </a:p>
        </p:txBody>
      </p:sp>
      <p:sp>
        <p:nvSpPr>
          <p:cNvPr id="32" name="Otsikko 1">
            <a:extLst>
              <a:ext uri="{FF2B5EF4-FFF2-40B4-BE49-F238E27FC236}">
                <a16:creationId xmlns:a16="http://schemas.microsoft.com/office/drawing/2014/main" id="{114E7F32-5E19-1B81-416E-2A7490B91D5B}"/>
              </a:ext>
            </a:extLst>
          </p:cNvPr>
          <p:cNvSpPr>
            <a:spLocks noGrp="1"/>
          </p:cNvSpPr>
          <p:nvPr>
            <p:ph type="title"/>
          </p:nvPr>
        </p:nvSpPr>
        <p:spPr>
          <a:xfrm>
            <a:off x="900000" y="854869"/>
            <a:ext cx="10200122" cy="882491"/>
          </a:xfrm>
        </p:spPr>
        <p:txBody>
          <a:bodyPr/>
          <a:lstStyle>
            <a:lvl1pPr>
              <a:defRPr sz="3000"/>
            </a:lvl1pPr>
          </a:lstStyle>
          <a:p>
            <a:r>
              <a:rPr lang="en-GB"/>
              <a:t>Click to edit Master title style</a:t>
            </a:r>
            <a:endParaRPr lang="fi-FI"/>
          </a:p>
        </p:txBody>
      </p:sp>
      <p:sp>
        <p:nvSpPr>
          <p:cNvPr id="45" name="Tekstin paikkamerkki 2">
            <a:extLst>
              <a:ext uri="{FF2B5EF4-FFF2-40B4-BE49-F238E27FC236}">
                <a16:creationId xmlns:a16="http://schemas.microsoft.com/office/drawing/2014/main" id="{919E639F-AD00-B189-B66B-61B86954267C}"/>
              </a:ext>
            </a:extLst>
          </p:cNvPr>
          <p:cNvSpPr>
            <a:spLocks noGrp="1"/>
          </p:cNvSpPr>
          <p:nvPr>
            <p:ph type="body" idx="31" hasCustomPrompt="1"/>
          </p:nvPr>
        </p:nvSpPr>
        <p:spPr>
          <a:xfrm>
            <a:off x="5503747" y="2496705"/>
            <a:ext cx="5092081" cy="326368"/>
          </a:xfrm>
        </p:spPr>
        <p:txBody>
          <a:bodyPr anchor="b"/>
          <a:lstStyle>
            <a:lvl1pPr marL="0" indent="0" algn="l">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a:t>
            </a:r>
            <a:br>
              <a:rPr lang="en-GB"/>
            </a:br>
            <a:r>
              <a:rPr lang="en-GB"/>
              <a:t>styles</a:t>
            </a:r>
          </a:p>
        </p:txBody>
      </p:sp>
      <p:sp>
        <p:nvSpPr>
          <p:cNvPr id="47" name="Sisällön paikkamerkki 2">
            <a:extLst>
              <a:ext uri="{FF2B5EF4-FFF2-40B4-BE49-F238E27FC236}">
                <a16:creationId xmlns:a16="http://schemas.microsoft.com/office/drawing/2014/main" id="{752F3F97-E102-CDFB-C431-1BBEBEFB8436}"/>
              </a:ext>
            </a:extLst>
          </p:cNvPr>
          <p:cNvSpPr>
            <a:spLocks noGrp="1"/>
          </p:cNvSpPr>
          <p:nvPr>
            <p:ph idx="32"/>
          </p:nvPr>
        </p:nvSpPr>
        <p:spPr>
          <a:xfrm>
            <a:off x="1133879" y="4579475"/>
            <a:ext cx="2389696" cy="204481"/>
          </a:xfrm>
        </p:spPr>
        <p:txBody>
          <a:bodyPr/>
          <a:lstStyle>
            <a:lvl1pPr marL="0" indent="0" algn="l">
              <a:lnSpc>
                <a:spcPct val="105000"/>
              </a:lnSpc>
              <a:buFontTx/>
              <a:buNone/>
              <a:defRPr sz="14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60" name="Sisällön paikkamerkki 2">
            <a:extLst>
              <a:ext uri="{FF2B5EF4-FFF2-40B4-BE49-F238E27FC236}">
                <a16:creationId xmlns:a16="http://schemas.microsoft.com/office/drawing/2014/main" id="{C1381327-80D6-C610-BB38-CEF3EE4F8BB9}"/>
              </a:ext>
            </a:extLst>
          </p:cNvPr>
          <p:cNvSpPr>
            <a:spLocks noGrp="1"/>
          </p:cNvSpPr>
          <p:nvPr>
            <p:ph idx="33"/>
          </p:nvPr>
        </p:nvSpPr>
        <p:spPr>
          <a:xfrm>
            <a:off x="5503747" y="3129391"/>
            <a:ext cx="2389696" cy="204481"/>
          </a:xfrm>
        </p:spPr>
        <p:txBody>
          <a:bodyPr/>
          <a:lstStyle>
            <a:lvl1pPr marL="0" indent="0" algn="l">
              <a:lnSpc>
                <a:spcPct val="105000"/>
              </a:lnSpc>
              <a:buFontTx/>
              <a:buNone/>
              <a:defRPr sz="14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61" name="Sisällön paikkamerkki 2">
            <a:extLst>
              <a:ext uri="{FF2B5EF4-FFF2-40B4-BE49-F238E27FC236}">
                <a16:creationId xmlns:a16="http://schemas.microsoft.com/office/drawing/2014/main" id="{4FE72FC9-6897-9FFC-EABB-5333F9D08A22}"/>
              </a:ext>
            </a:extLst>
          </p:cNvPr>
          <p:cNvSpPr>
            <a:spLocks noGrp="1"/>
          </p:cNvSpPr>
          <p:nvPr>
            <p:ph idx="34"/>
          </p:nvPr>
        </p:nvSpPr>
        <p:spPr>
          <a:xfrm>
            <a:off x="5503746" y="3347104"/>
            <a:ext cx="2554403" cy="1215075"/>
          </a:xfrm>
        </p:spPr>
        <p:txBody>
          <a:bodyPr/>
          <a:lstStyle>
            <a:lvl1pPr marL="171450" marR="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sz="14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lvl="0"/>
            <a:endParaRPr lang="en-GB"/>
          </a:p>
        </p:txBody>
      </p:sp>
      <p:sp>
        <p:nvSpPr>
          <p:cNvPr id="62" name="Sisällön paikkamerkki 2">
            <a:extLst>
              <a:ext uri="{FF2B5EF4-FFF2-40B4-BE49-F238E27FC236}">
                <a16:creationId xmlns:a16="http://schemas.microsoft.com/office/drawing/2014/main" id="{B1484770-4D16-16FB-245E-D214E100ECF8}"/>
              </a:ext>
            </a:extLst>
          </p:cNvPr>
          <p:cNvSpPr>
            <a:spLocks noGrp="1"/>
          </p:cNvSpPr>
          <p:nvPr>
            <p:ph idx="35"/>
          </p:nvPr>
        </p:nvSpPr>
        <p:spPr>
          <a:xfrm>
            <a:off x="8370938" y="3564243"/>
            <a:ext cx="2389696" cy="204481"/>
          </a:xfrm>
        </p:spPr>
        <p:txBody>
          <a:bodyPr/>
          <a:lstStyle>
            <a:lvl1pPr marL="0" indent="0" algn="l">
              <a:lnSpc>
                <a:spcPct val="105000"/>
              </a:lnSpc>
              <a:buFontTx/>
              <a:buNone/>
              <a:defRPr sz="14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65" name="Sisällön paikkamerkki 2">
            <a:extLst>
              <a:ext uri="{FF2B5EF4-FFF2-40B4-BE49-F238E27FC236}">
                <a16:creationId xmlns:a16="http://schemas.microsoft.com/office/drawing/2014/main" id="{FCE41B31-6A5C-C822-B02A-6EC8FBF67F81}"/>
              </a:ext>
            </a:extLst>
          </p:cNvPr>
          <p:cNvSpPr>
            <a:spLocks noGrp="1"/>
          </p:cNvSpPr>
          <p:nvPr>
            <p:ph idx="36"/>
          </p:nvPr>
        </p:nvSpPr>
        <p:spPr>
          <a:xfrm>
            <a:off x="8370938" y="3129071"/>
            <a:ext cx="2389696" cy="204481"/>
          </a:xfrm>
        </p:spPr>
        <p:txBody>
          <a:bodyPr/>
          <a:lstStyle>
            <a:lvl1pPr marL="0" indent="0" algn="l">
              <a:lnSpc>
                <a:spcPct val="105000"/>
              </a:lnSpc>
              <a:buFontTx/>
              <a:buNone/>
              <a:defRPr sz="14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66" name="Sisällön paikkamerkki 2">
            <a:extLst>
              <a:ext uri="{FF2B5EF4-FFF2-40B4-BE49-F238E27FC236}">
                <a16:creationId xmlns:a16="http://schemas.microsoft.com/office/drawing/2014/main" id="{A4E9AA07-556A-52CE-B066-B53A3CF675AC}"/>
              </a:ext>
            </a:extLst>
          </p:cNvPr>
          <p:cNvSpPr>
            <a:spLocks noGrp="1"/>
          </p:cNvSpPr>
          <p:nvPr>
            <p:ph idx="37"/>
          </p:nvPr>
        </p:nvSpPr>
        <p:spPr>
          <a:xfrm>
            <a:off x="8370938" y="3796621"/>
            <a:ext cx="2389696" cy="1050212"/>
          </a:xfrm>
        </p:spPr>
        <p:txBody>
          <a:bodyPr/>
          <a:lstStyle>
            <a:lvl1pPr marL="171450" marR="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sz="14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lvl="0"/>
            <a:endParaRPr lang="en-GB"/>
          </a:p>
        </p:txBody>
      </p:sp>
      <p:sp>
        <p:nvSpPr>
          <p:cNvPr id="71" name="Sisällön paikkamerkki 2">
            <a:extLst>
              <a:ext uri="{FF2B5EF4-FFF2-40B4-BE49-F238E27FC236}">
                <a16:creationId xmlns:a16="http://schemas.microsoft.com/office/drawing/2014/main" id="{CEB36906-CFCD-697C-DB98-898AB30B7554}"/>
              </a:ext>
            </a:extLst>
          </p:cNvPr>
          <p:cNvSpPr>
            <a:spLocks noGrp="1"/>
          </p:cNvSpPr>
          <p:nvPr>
            <p:ph idx="42"/>
          </p:nvPr>
        </p:nvSpPr>
        <p:spPr>
          <a:xfrm>
            <a:off x="5579946" y="5487623"/>
            <a:ext cx="5049545" cy="835738"/>
          </a:xfrm>
        </p:spPr>
        <p:txBody>
          <a:bodyPr/>
          <a:lstStyle>
            <a:lvl1pPr marL="0" indent="0" algn="l">
              <a:lnSpc>
                <a:spcPct val="105000"/>
              </a:lnSpc>
              <a:spcBef>
                <a:spcPts val="400"/>
              </a:spcBef>
              <a:buFontTx/>
              <a:buNone/>
              <a:defRPr sz="1100" b="0" i="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Tree>
    <p:extLst>
      <p:ext uri="{BB962C8B-B14F-4D97-AF65-F5344CB8AC3E}">
        <p14:creationId xmlns:p14="http://schemas.microsoft.com/office/powerpoint/2010/main" val="31655925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Aloitus">
    <p:bg>
      <p:bgPr>
        <a:solidFill>
          <a:srgbClr val="253746"/>
        </a:solidFill>
        <a:effectLst/>
      </p:bgPr>
    </p:bg>
    <p:spTree>
      <p:nvGrpSpPr>
        <p:cNvPr id="1" name=""/>
        <p:cNvGrpSpPr/>
        <p:nvPr/>
      </p:nvGrpSpPr>
      <p:grpSpPr>
        <a:xfrm>
          <a:off x="0" y="0"/>
          <a:ext cx="0" cy="0"/>
          <a:chOff x="0" y="0"/>
          <a:chExt cx="0" cy="0"/>
        </a:xfrm>
      </p:grpSpPr>
      <p:grpSp>
        <p:nvGrpSpPr>
          <p:cNvPr id="28" name="Ryhmä 27">
            <a:extLst>
              <a:ext uri="{FF2B5EF4-FFF2-40B4-BE49-F238E27FC236}">
                <a16:creationId xmlns:a16="http://schemas.microsoft.com/office/drawing/2014/main" id="{AC1DCFB2-C617-48A7-8E0F-F87223DFE973}"/>
              </a:ext>
              <a:ext uri="{C183D7F6-B498-43B3-948B-1728B52AA6E4}">
                <adec:decorative xmlns:adec="http://schemas.microsoft.com/office/drawing/2017/decorative" val="1"/>
              </a:ext>
            </a:extLst>
          </p:cNvPr>
          <p:cNvGrpSpPr/>
          <p:nvPr userDrawn="1"/>
        </p:nvGrpSpPr>
        <p:grpSpPr>
          <a:xfrm>
            <a:off x="0" y="0"/>
            <a:ext cx="12193200" cy="6858000"/>
            <a:chOff x="0" y="0"/>
            <a:chExt cx="12193200" cy="6858000"/>
          </a:xfrm>
        </p:grpSpPr>
        <p:sp>
          <p:nvSpPr>
            <p:cNvPr id="15" name="Freeform 6">
              <a:extLst>
                <a:ext uri="{FF2B5EF4-FFF2-40B4-BE49-F238E27FC236}">
                  <a16:creationId xmlns:a16="http://schemas.microsoft.com/office/drawing/2014/main" id="{967B1888-4212-4D05-91D9-3B70FC7AFEF3}"/>
                </a:ext>
                <a:ext uri="{C183D7F6-B498-43B3-948B-1728B52AA6E4}">
                  <adec:decorative xmlns:adec="http://schemas.microsoft.com/office/drawing/2017/decorative" val="1"/>
                </a:ext>
              </a:extLst>
            </p:cNvPr>
            <p:cNvSpPr>
              <a:spLocks/>
            </p:cNvSpPr>
            <p:nvPr userDrawn="1"/>
          </p:nvSpPr>
          <p:spPr bwMode="auto">
            <a:xfrm>
              <a:off x="6578789" y="5453637"/>
              <a:ext cx="5141768" cy="1404363"/>
            </a:xfrm>
            <a:custGeom>
              <a:avLst/>
              <a:gdLst>
                <a:gd name="T0" fmla="*/ 28558 w 28558"/>
                <a:gd name="T1" fmla="*/ 7804 h 7804"/>
                <a:gd name="T2" fmla="*/ 14279 w 28558"/>
                <a:gd name="T3" fmla="*/ 0 h 7804"/>
                <a:gd name="T4" fmla="*/ 0 w 28558"/>
                <a:gd name="T5" fmla="*/ 7804 h 7804"/>
                <a:gd name="T6" fmla="*/ 28558 w 28558"/>
                <a:gd name="T7" fmla="*/ 7804 h 7804"/>
              </a:gdLst>
              <a:ahLst/>
              <a:cxnLst>
                <a:cxn ang="0">
                  <a:pos x="T0" y="T1"/>
                </a:cxn>
                <a:cxn ang="0">
                  <a:pos x="T2" y="T3"/>
                </a:cxn>
                <a:cxn ang="0">
                  <a:pos x="T4" y="T5"/>
                </a:cxn>
                <a:cxn ang="0">
                  <a:pos x="T6" y="T7"/>
                </a:cxn>
              </a:cxnLst>
              <a:rect l="0" t="0" r="r" b="b"/>
              <a:pathLst>
                <a:path w="28558" h="7804">
                  <a:moveTo>
                    <a:pt x="28558" y="7804"/>
                  </a:moveTo>
                  <a:cubicBezTo>
                    <a:pt x="25542" y="3110"/>
                    <a:pt x="20274" y="0"/>
                    <a:pt x="14279" y="0"/>
                  </a:cubicBezTo>
                  <a:cubicBezTo>
                    <a:pt x="8285" y="0"/>
                    <a:pt x="3017" y="3110"/>
                    <a:pt x="0" y="7804"/>
                  </a:cubicBezTo>
                  <a:lnTo>
                    <a:pt x="28558" y="7804"/>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2C7CE158-513C-4E2A-A6B6-452C2200827B}"/>
                </a:ext>
                <a:ext uri="{C183D7F6-B498-43B3-948B-1728B52AA6E4}">
                  <adec:decorative xmlns:adec="http://schemas.microsoft.com/office/drawing/2017/decorative" val="1"/>
                </a:ext>
              </a:extLst>
            </p:cNvPr>
            <p:cNvSpPr>
              <a:spLocks/>
            </p:cNvSpPr>
            <p:nvPr userDrawn="1"/>
          </p:nvSpPr>
          <p:spPr bwMode="auto">
            <a:xfrm>
              <a:off x="0" y="0"/>
              <a:ext cx="6096600" cy="3425819"/>
            </a:xfrm>
            <a:custGeom>
              <a:avLst/>
              <a:gdLst>
                <a:gd name="T0" fmla="*/ 33740 w 33866"/>
                <a:gd name="T1" fmla="*/ 0 h 19031"/>
                <a:gd name="T2" fmla="*/ 33866 w 33866"/>
                <a:gd name="T3" fmla="*/ 2071 h 19031"/>
                <a:gd name="T4" fmla="*/ 16905 w 33866"/>
                <a:gd name="T5" fmla="*/ 19031 h 19031"/>
                <a:gd name="T6" fmla="*/ 0 w 33866"/>
                <a:gd name="T7" fmla="*/ 3440 h 19031"/>
                <a:gd name="T8" fmla="*/ 0 w 33866"/>
                <a:gd name="T9" fmla="*/ 702 h 19031"/>
                <a:gd name="T10" fmla="*/ 71 w 33866"/>
                <a:gd name="T11" fmla="*/ 0 h 19031"/>
                <a:gd name="T12" fmla="*/ 33740 w 33866"/>
                <a:gd name="T13" fmla="*/ 0 h 19031"/>
              </a:gdLst>
              <a:ahLst/>
              <a:cxnLst>
                <a:cxn ang="0">
                  <a:pos x="T0" y="T1"/>
                </a:cxn>
                <a:cxn ang="0">
                  <a:pos x="T2" y="T3"/>
                </a:cxn>
                <a:cxn ang="0">
                  <a:pos x="T4" y="T5"/>
                </a:cxn>
                <a:cxn ang="0">
                  <a:pos x="T6" y="T7"/>
                </a:cxn>
                <a:cxn ang="0">
                  <a:pos x="T8" y="T9"/>
                </a:cxn>
                <a:cxn ang="0">
                  <a:pos x="T10" y="T11"/>
                </a:cxn>
                <a:cxn ang="0">
                  <a:pos x="T12" y="T13"/>
                </a:cxn>
              </a:cxnLst>
              <a:rect l="0" t="0" r="r" b="b"/>
              <a:pathLst>
                <a:path w="33866" h="19031">
                  <a:moveTo>
                    <a:pt x="33740" y="0"/>
                  </a:moveTo>
                  <a:cubicBezTo>
                    <a:pt x="33823" y="679"/>
                    <a:pt x="33866" y="1370"/>
                    <a:pt x="33866" y="2071"/>
                  </a:cubicBezTo>
                  <a:cubicBezTo>
                    <a:pt x="33866" y="11438"/>
                    <a:pt x="26272" y="19031"/>
                    <a:pt x="16905" y="19031"/>
                  </a:cubicBezTo>
                  <a:cubicBezTo>
                    <a:pt x="7999" y="19031"/>
                    <a:pt x="697" y="12167"/>
                    <a:pt x="0" y="3440"/>
                  </a:cubicBezTo>
                  <a:lnTo>
                    <a:pt x="0" y="702"/>
                  </a:lnTo>
                  <a:cubicBezTo>
                    <a:pt x="19" y="467"/>
                    <a:pt x="43" y="233"/>
                    <a:pt x="71" y="0"/>
                  </a:cubicBezTo>
                  <a:lnTo>
                    <a:pt x="33740" y="0"/>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8">
              <a:extLst>
                <a:ext uri="{FF2B5EF4-FFF2-40B4-BE49-F238E27FC236}">
                  <a16:creationId xmlns:a16="http://schemas.microsoft.com/office/drawing/2014/main" id="{A33A09F6-9DAC-42B5-A78D-F23E3946E47D}"/>
                </a:ext>
                <a:ext uri="{C183D7F6-B498-43B3-948B-1728B52AA6E4}">
                  <adec:decorative xmlns:adec="http://schemas.microsoft.com/office/drawing/2017/decorative" val="1"/>
                </a:ext>
              </a:extLst>
            </p:cNvPr>
            <p:cNvSpPr>
              <a:spLocks noChangeArrowheads="1"/>
            </p:cNvSpPr>
            <p:nvPr userDrawn="1"/>
          </p:nvSpPr>
          <p:spPr bwMode="auto">
            <a:xfrm>
              <a:off x="0" y="3432180"/>
              <a:ext cx="2086307" cy="3425819"/>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9">
              <a:extLst>
                <a:ext uri="{FF2B5EF4-FFF2-40B4-BE49-F238E27FC236}">
                  <a16:creationId xmlns:a16="http://schemas.microsoft.com/office/drawing/2014/main" id="{A77195FE-0DFA-4033-A7AF-3FFE2C0277D9}"/>
                </a:ext>
                <a:ext uri="{C183D7F6-B498-43B3-948B-1728B52AA6E4}">
                  <adec:decorative xmlns:adec="http://schemas.microsoft.com/office/drawing/2017/decorative" val="1"/>
                </a:ext>
              </a:extLst>
            </p:cNvPr>
            <p:cNvSpPr>
              <a:spLocks noChangeArrowheads="1"/>
            </p:cNvSpPr>
            <p:nvPr userDrawn="1"/>
          </p:nvSpPr>
          <p:spPr bwMode="auto">
            <a:xfrm>
              <a:off x="2086307" y="3432180"/>
              <a:ext cx="4010293" cy="3425819"/>
            </a:xfrm>
            <a:prstGeom prst="rect">
              <a:avLst/>
            </a:prstGeom>
            <a:solidFill>
              <a:srgbClr val="EDC7CC"/>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19" name="Rectangle 10">
              <a:extLst>
                <a:ext uri="{FF2B5EF4-FFF2-40B4-BE49-F238E27FC236}">
                  <a16:creationId xmlns:a16="http://schemas.microsoft.com/office/drawing/2014/main" id="{CC5702A4-B78A-406B-868E-E43F5C9ED79C}"/>
                </a:ext>
                <a:ext uri="{C183D7F6-B498-43B3-948B-1728B52AA6E4}">
                  <adec:decorative xmlns:adec="http://schemas.microsoft.com/office/drawing/2017/decorative" val="1"/>
                </a:ext>
              </a:extLst>
            </p:cNvPr>
            <p:cNvSpPr>
              <a:spLocks noChangeArrowheads="1"/>
            </p:cNvSpPr>
            <p:nvPr userDrawn="1"/>
          </p:nvSpPr>
          <p:spPr bwMode="auto">
            <a:xfrm>
              <a:off x="6096600" y="1517285"/>
              <a:ext cx="1893749"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11">
              <a:extLst>
                <a:ext uri="{FF2B5EF4-FFF2-40B4-BE49-F238E27FC236}">
                  <a16:creationId xmlns:a16="http://schemas.microsoft.com/office/drawing/2014/main" id="{B6F21F5C-231E-46C0-B022-1F6596F32461}"/>
                </a:ext>
                <a:ext uri="{C183D7F6-B498-43B3-948B-1728B52AA6E4}">
                  <adec:decorative xmlns:adec="http://schemas.microsoft.com/office/drawing/2017/decorative" val="1"/>
                </a:ext>
              </a:extLst>
            </p:cNvPr>
            <p:cNvSpPr>
              <a:spLocks noChangeArrowheads="1"/>
            </p:cNvSpPr>
            <p:nvPr userDrawn="1"/>
          </p:nvSpPr>
          <p:spPr bwMode="auto">
            <a:xfrm>
              <a:off x="6096600" y="0"/>
              <a:ext cx="1893749"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12">
              <a:extLst>
                <a:ext uri="{FF2B5EF4-FFF2-40B4-BE49-F238E27FC236}">
                  <a16:creationId xmlns:a16="http://schemas.microsoft.com/office/drawing/2014/main" id="{FD230510-D41C-4281-9A7C-EC019AC3F9C9}"/>
                </a:ext>
                <a:ext uri="{C183D7F6-B498-43B3-948B-1728B52AA6E4}">
                  <adec:decorative xmlns:adec="http://schemas.microsoft.com/office/drawing/2017/decorative" val="1"/>
                </a:ext>
              </a:extLst>
            </p:cNvPr>
            <p:cNvSpPr>
              <a:spLocks noChangeArrowheads="1"/>
            </p:cNvSpPr>
            <p:nvPr userDrawn="1"/>
          </p:nvSpPr>
          <p:spPr bwMode="auto">
            <a:xfrm>
              <a:off x="8203595" y="1517285"/>
              <a:ext cx="1892158"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13">
              <a:extLst>
                <a:ext uri="{FF2B5EF4-FFF2-40B4-BE49-F238E27FC236}">
                  <a16:creationId xmlns:a16="http://schemas.microsoft.com/office/drawing/2014/main" id="{195412F5-C1F6-4AC3-874A-85DE042E47A0}"/>
                </a:ext>
                <a:ext uri="{C183D7F6-B498-43B3-948B-1728B52AA6E4}">
                  <adec:decorative xmlns:adec="http://schemas.microsoft.com/office/drawing/2017/decorative" val="1"/>
                </a:ext>
              </a:extLst>
            </p:cNvPr>
            <p:cNvSpPr>
              <a:spLocks noChangeArrowheads="1"/>
            </p:cNvSpPr>
            <p:nvPr userDrawn="1"/>
          </p:nvSpPr>
          <p:spPr bwMode="auto">
            <a:xfrm>
              <a:off x="8203595" y="0"/>
              <a:ext cx="1892158"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14">
              <a:extLst>
                <a:ext uri="{FF2B5EF4-FFF2-40B4-BE49-F238E27FC236}">
                  <a16:creationId xmlns:a16="http://schemas.microsoft.com/office/drawing/2014/main" id="{0653C36E-F96B-4A7D-88E7-1431FDA9D6CB}"/>
                </a:ext>
                <a:ext uri="{C183D7F6-B498-43B3-948B-1728B52AA6E4}">
                  <adec:decorative xmlns:adec="http://schemas.microsoft.com/office/drawing/2017/decorative" val="1"/>
                </a:ext>
              </a:extLst>
            </p:cNvPr>
            <p:cNvSpPr>
              <a:spLocks noChangeArrowheads="1"/>
            </p:cNvSpPr>
            <p:nvPr userDrawn="1"/>
          </p:nvSpPr>
          <p:spPr bwMode="auto">
            <a:xfrm>
              <a:off x="10308998" y="1517285"/>
              <a:ext cx="1884201"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Rectangle 15">
              <a:extLst>
                <a:ext uri="{FF2B5EF4-FFF2-40B4-BE49-F238E27FC236}">
                  <a16:creationId xmlns:a16="http://schemas.microsoft.com/office/drawing/2014/main" id="{C310D58D-22C6-4DD6-BEE3-20E5A750C400}"/>
                </a:ext>
                <a:ext uri="{C183D7F6-B498-43B3-948B-1728B52AA6E4}">
                  <adec:decorative xmlns:adec="http://schemas.microsoft.com/office/drawing/2017/decorative" val="1"/>
                </a:ext>
              </a:extLst>
            </p:cNvPr>
            <p:cNvSpPr>
              <a:spLocks noChangeArrowheads="1"/>
            </p:cNvSpPr>
            <p:nvPr userDrawn="1"/>
          </p:nvSpPr>
          <p:spPr bwMode="auto">
            <a:xfrm>
              <a:off x="10308998" y="0"/>
              <a:ext cx="1884201"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Rectangle 16">
              <a:extLst>
                <a:ext uri="{FF2B5EF4-FFF2-40B4-BE49-F238E27FC236}">
                  <a16:creationId xmlns:a16="http://schemas.microsoft.com/office/drawing/2014/main" id="{60CF9731-4619-4D0B-A5C3-97969C5C045D}"/>
                </a:ext>
                <a:ext uri="{C183D7F6-B498-43B3-948B-1728B52AA6E4}">
                  <adec:decorative xmlns:adec="http://schemas.microsoft.com/office/drawing/2017/decorative" val="1"/>
                </a:ext>
              </a:extLst>
            </p:cNvPr>
            <p:cNvSpPr>
              <a:spLocks noChangeArrowheads="1"/>
            </p:cNvSpPr>
            <p:nvPr userDrawn="1"/>
          </p:nvSpPr>
          <p:spPr bwMode="auto">
            <a:xfrm>
              <a:off x="6096600" y="3422638"/>
              <a:ext cx="6096600" cy="2024637"/>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31" name="Kuva 30" descr="Rakennetun ympäristön tieto">
            <a:extLst>
              <a:ext uri="{FF2B5EF4-FFF2-40B4-BE49-F238E27FC236}">
                <a16:creationId xmlns:a16="http://schemas.microsoft.com/office/drawing/2014/main" id="{1F0E7984-7A13-4557-A688-7FB7207B87E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47526" y="349890"/>
            <a:ext cx="2290167" cy="402616"/>
          </a:xfrm>
          <a:prstGeom prst="rect">
            <a:avLst/>
          </a:prstGeom>
        </p:spPr>
      </p:pic>
    </p:spTree>
    <p:extLst>
      <p:ext uri="{BB962C8B-B14F-4D97-AF65-F5344CB8AC3E}">
        <p14:creationId xmlns:p14="http://schemas.microsoft.com/office/powerpoint/2010/main" val="270109508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253746"/>
        </a:solidFill>
        <a:effectLst/>
      </p:bgPr>
    </p:bg>
    <p:spTree>
      <p:nvGrpSpPr>
        <p:cNvPr id="1" name=""/>
        <p:cNvGrpSpPr/>
        <p:nvPr/>
      </p:nvGrpSpPr>
      <p:grpSpPr>
        <a:xfrm>
          <a:off x="0" y="0"/>
          <a:ext cx="0" cy="0"/>
          <a:chOff x="0" y="0"/>
          <a:chExt cx="0" cy="0"/>
        </a:xfrm>
      </p:grpSpPr>
      <p:grpSp>
        <p:nvGrpSpPr>
          <p:cNvPr id="24" name="Ryhmä 23">
            <a:extLst>
              <a:ext uri="{FF2B5EF4-FFF2-40B4-BE49-F238E27FC236}">
                <a16:creationId xmlns:a16="http://schemas.microsoft.com/office/drawing/2014/main" id="{A53B309B-607F-4E44-BC64-7EF839E0CE16}"/>
              </a:ext>
              <a:ext uri="{C183D7F6-B498-43B3-948B-1728B52AA6E4}">
                <adec:decorative xmlns:adec="http://schemas.microsoft.com/office/drawing/2017/decorative" val="1"/>
              </a:ext>
            </a:extLst>
          </p:cNvPr>
          <p:cNvGrpSpPr/>
          <p:nvPr userDrawn="1"/>
        </p:nvGrpSpPr>
        <p:grpSpPr>
          <a:xfrm>
            <a:off x="6209267" y="0"/>
            <a:ext cx="5986462" cy="6858000"/>
            <a:chOff x="6209267" y="0"/>
            <a:chExt cx="5986462" cy="6858000"/>
          </a:xfrm>
        </p:grpSpPr>
        <p:sp>
          <p:nvSpPr>
            <p:cNvPr id="7" name="Rectangle 6">
              <a:extLst>
                <a:ext uri="{FF2B5EF4-FFF2-40B4-BE49-F238E27FC236}">
                  <a16:creationId xmlns:a16="http://schemas.microsoft.com/office/drawing/2014/main" id="{34D71DC2-FCDB-4DD3-A58B-C25997B7C2EF}"/>
                </a:ext>
                <a:ext uri="{C183D7F6-B498-43B3-948B-1728B52AA6E4}">
                  <adec:decorative xmlns:adec="http://schemas.microsoft.com/office/drawing/2017/decorative" val="1"/>
                </a:ext>
              </a:extLst>
            </p:cNvPr>
            <p:cNvSpPr>
              <a:spLocks noChangeArrowheads="1"/>
            </p:cNvSpPr>
            <p:nvPr userDrawn="1"/>
          </p:nvSpPr>
          <p:spPr bwMode="auto">
            <a:xfrm>
              <a:off x="8030129" y="0"/>
              <a:ext cx="1822450" cy="3195205"/>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a:extLst>
                <a:ext uri="{FF2B5EF4-FFF2-40B4-BE49-F238E27FC236}">
                  <a16:creationId xmlns:a16="http://schemas.microsoft.com/office/drawing/2014/main" id="{1B96E5D4-717C-48A6-AB61-E65593381769}"/>
                </a:ext>
                <a:ext uri="{C183D7F6-B498-43B3-948B-1728B52AA6E4}">
                  <adec:decorative xmlns:adec="http://schemas.microsoft.com/office/drawing/2017/decorative" val="1"/>
                </a:ext>
              </a:extLst>
            </p:cNvPr>
            <p:cNvSpPr>
              <a:spLocks/>
            </p:cNvSpPr>
            <p:nvPr userDrawn="1"/>
          </p:nvSpPr>
          <p:spPr bwMode="auto">
            <a:xfrm>
              <a:off x="6209267" y="0"/>
              <a:ext cx="1820863" cy="3195205"/>
            </a:xfrm>
            <a:custGeom>
              <a:avLst/>
              <a:gdLst>
                <a:gd name="T0" fmla="*/ 0 w 10140"/>
                <a:gd name="T1" fmla="*/ 10758 h 17747"/>
                <a:gd name="T2" fmla="*/ 3152 w 10140"/>
                <a:gd name="T3" fmla="*/ 7567 h 17747"/>
                <a:gd name="T4" fmla="*/ 0 w 10140"/>
                <a:gd name="T5" fmla="*/ 4375 h 17747"/>
                <a:gd name="T6" fmla="*/ 0 w 10140"/>
                <a:gd name="T7" fmla="*/ 0 h 17747"/>
                <a:gd name="T8" fmla="*/ 6770 w 10140"/>
                <a:gd name="T9" fmla="*/ 0 h 17747"/>
                <a:gd name="T10" fmla="*/ 10140 w 10140"/>
                <a:gd name="T11" fmla="*/ 7567 h 17747"/>
                <a:gd name="T12" fmla="*/ 0 w 10140"/>
                <a:gd name="T13" fmla="*/ 17747 h 17747"/>
                <a:gd name="T14" fmla="*/ 0 w 10140"/>
                <a:gd name="T15" fmla="*/ 10758 h 17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40" h="17747">
                  <a:moveTo>
                    <a:pt x="0" y="10758"/>
                  </a:moveTo>
                  <a:cubicBezTo>
                    <a:pt x="1742" y="10737"/>
                    <a:pt x="3152" y="9314"/>
                    <a:pt x="3152" y="7567"/>
                  </a:cubicBezTo>
                  <a:cubicBezTo>
                    <a:pt x="3152" y="5820"/>
                    <a:pt x="1742" y="4397"/>
                    <a:pt x="0" y="4375"/>
                  </a:cubicBezTo>
                  <a:lnTo>
                    <a:pt x="0" y="0"/>
                  </a:lnTo>
                  <a:lnTo>
                    <a:pt x="6770" y="0"/>
                  </a:lnTo>
                  <a:cubicBezTo>
                    <a:pt x="8839" y="1864"/>
                    <a:pt x="10140" y="4563"/>
                    <a:pt x="10140" y="7567"/>
                  </a:cubicBezTo>
                  <a:cubicBezTo>
                    <a:pt x="10140" y="13176"/>
                    <a:pt x="5604" y="17725"/>
                    <a:pt x="0" y="17747"/>
                  </a:cubicBezTo>
                  <a:lnTo>
                    <a:pt x="0" y="10758"/>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a:extLst>
                <a:ext uri="{FF2B5EF4-FFF2-40B4-BE49-F238E27FC236}">
                  <a16:creationId xmlns:a16="http://schemas.microsoft.com/office/drawing/2014/main" id="{7B73004A-45B5-4902-9C35-6DE5D4B083A5}"/>
                </a:ext>
                <a:ext uri="{C183D7F6-B498-43B3-948B-1728B52AA6E4}">
                  <adec:decorative xmlns:adec="http://schemas.microsoft.com/office/drawing/2017/decorative" val="1"/>
                </a:ext>
              </a:extLst>
            </p:cNvPr>
            <p:cNvSpPr>
              <a:spLocks/>
            </p:cNvSpPr>
            <p:nvPr userDrawn="1"/>
          </p:nvSpPr>
          <p:spPr bwMode="auto">
            <a:xfrm>
              <a:off x="9855754" y="3195205"/>
              <a:ext cx="2339975" cy="3662795"/>
            </a:xfrm>
            <a:custGeom>
              <a:avLst/>
              <a:gdLst>
                <a:gd name="T0" fmla="*/ 13026 w 13026"/>
                <a:gd name="T1" fmla="*/ 403 h 20351"/>
                <a:gd name="T2" fmla="*/ 10181 w 13026"/>
                <a:gd name="T3" fmla="*/ 0 h 20351"/>
                <a:gd name="T4" fmla="*/ 0 w 13026"/>
                <a:gd name="T5" fmla="*/ 10180 h 20351"/>
                <a:gd name="T6" fmla="*/ 9752 w 13026"/>
                <a:gd name="T7" fmla="*/ 20351 h 20351"/>
                <a:gd name="T8" fmla="*/ 10609 w 13026"/>
                <a:gd name="T9" fmla="*/ 20351 h 20351"/>
                <a:gd name="T10" fmla="*/ 13026 w 13026"/>
                <a:gd name="T11" fmla="*/ 19957 h 20351"/>
                <a:gd name="T12" fmla="*/ 13026 w 13026"/>
                <a:gd name="T13" fmla="*/ 403 h 20351"/>
              </a:gdLst>
              <a:ahLst/>
              <a:cxnLst>
                <a:cxn ang="0">
                  <a:pos x="T0" y="T1"/>
                </a:cxn>
                <a:cxn ang="0">
                  <a:pos x="T2" y="T3"/>
                </a:cxn>
                <a:cxn ang="0">
                  <a:pos x="T4" y="T5"/>
                </a:cxn>
                <a:cxn ang="0">
                  <a:pos x="T6" y="T7"/>
                </a:cxn>
                <a:cxn ang="0">
                  <a:pos x="T8" y="T9"/>
                </a:cxn>
                <a:cxn ang="0">
                  <a:pos x="T10" y="T11"/>
                </a:cxn>
                <a:cxn ang="0">
                  <a:pos x="T12" y="T13"/>
                </a:cxn>
              </a:cxnLst>
              <a:rect l="0" t="0" r="r" b="b"/>
              <a:pathLst>
                <a:path w="13026" h="20351">
                  <a:moveTo>
                    <a:pt x="13026" y="403"/>
                  </a:moveTo>
                  <a:cubicBezTo>
                    <a:pt x="12123" y="141"/>
                    <a:pt x="11168" y="0"/>
                    <a:pt x="10181" y="0"/>
                  </a:cubicBezTo>
                  <a:cubicBezTo>
                    <a:pt x="4558" y="0"/>
                    <a:pt x="0" y="4558"/>
                    <a:pt x="0" y="10180"/>
                  </a:cubicBezTo>
                  <a:cubicBezTo>
                    <a:pt x="0" y="15659"/>
                    <a:pt x="4328" y="20126"/>
                    <a:pt x="9752" y="20351"/>
                  </a:cubicBezTo>
                  <a:lnTo>
                    <a:pt x="10609" y="20351"/>
                  </a:lnTo>
                  <a:cubicBezTo>
                    <a:pt x="11445" y="20316"/>
                    <a:pt x="12255" y="20181"/>
                    <a:pt x="13026" y="19957"/>
                  </a:cubicBezTo>
                  <a:lnTo>
                    <a:pt x="13026" y="403"/>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Rectangle 9">
              <a:extLst>
                <a:ext uri="{FF2B5EF4-FFF2-40B4-BE49-F238E27FC236}">
                  <a16:creationId xmlns:a16="http://schemas.microsoft.com/office/drawing/2014/main" id="{CCB7B070-ADA3-46BE-90C7-2550AB0E2350}"/>
                </a:ext>
                <a:ext uri="{C183D7F6-B498-43B3-948B-1728B52AA6E4}">
                  <adec:decorative xmlns:adec="http://schemas.microsoft.com/office/drawing/2017/decorative" val="1"/>
                </a:ext>
              </a:extLst>
            </p:cNvPr>
            <p:cNvSpPr>
              <a:spLocks noChangeArrowheads="1"/>
            </p:cNvSpPr>
            <p:nvPr userDrawn="1"/>
          </p:nvSpPr>
          <p:spPr bwMode="auto">
            <a:xfrm>
              <a:off x="6209267" y="3195205"/>
              <a:ext cx="3643313" cy="3662795"/>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Rectangle 10">
              <a:extLst>
                <a:ext uri="{FF2B5EF4-FFF2-40B4-BE49-F238E27FC236}">
                  <a16:creationId xmlns:a16="http://schemas.microsoft.com/office/drawing/2014/main" id="{A4913DED-F514-44CC-AD38-F5113C06E4D9}"/>
                </a:ext>
                <a:ext uri="{C183D7F6-B498-43B3-948B-1728B52AA6E4}">
                  <adec:decorative xmlns:adec="http://schemas.microsoft.com/office/drawing/2017/decorative" val="1"/>
                </a:ext>
              </a:extLst>
            </p:cNvPr>
            <p:cNvSpPr>
              <a:spLocks noChangeArrowheads="1"/>
            </p:cNvSpPr>
            <p:nvPr userDrawn="1"/>
          </p:nvSpPr>
          <p:spPr bwMode="auto">
            <a:xfrm>
              <a:off x="7450692" y="3195205"/>
              <a:ext cx="2401888" cy="2406344"/>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Rectangle 11">
              <a:extLst>
                <a:ext uri="{FF2B5EF4-FFF2-40B4-BE49-F238E27FC236}">
                  <a16:creationId xmlns:a16="http://schemas.microsoft.com/office/drawing/2014/main" id="{1DAD5436-C906-43A8-81E6-D79A029CC03F}"/>
                </a:ext>
                <a:ext uri="{C183D7F6-B498-43B3-948B-1728B52AA6E4}">
                  <adec:decorative xmlns:adec="http://schemas.microsoft.com/office/drawing/2017/decorative" val="1"/>
                </a:ext>
              </a:extLst>
            </p:cNvPr>
            <p:cNvSpPr>
              <a:spLocks noChangeArrowheads="1"/>
            </p:cNvSpPr>
            <p:nvPr userDrawn="1"/>
          </p:nvSpPr>
          <p:spPr bwMode="auto">
            <a:xfrm>
              <a:off x="9857342" y="2058036"/>
              <a:ext cx="1141413" cy="1135578"/>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Rectangle 12">
              <a:extLst>
                <a:ext uri="{FF2B5EF4-FFF2-40B4-BE49-F238E27FC236}">
                  <a16:creationId xmlns:a16="http://schemas.microsoft.com/office/drawing/2014/main" id="{98AFDEF1-DD1D-4250-AEE3-A67910F0B08B}"/>
                </a:ext>
                <a:ext uri="{C183D7F6-B498-43B3-948B-1728B52AA6E4}">
                  <adec:decorative xmlns:adec="http://schemas.microsoft.com/office/drawing/2017/decorative" val="1"/>
                </a:ext>
              </a:extLst>
            </p:cNvPr>
            <p:cNvSpPr>
              <a:spLocks noChangeArrowheads="1"/>
            </p:cNvSpPr>
            <p:nvPr userDrawn="1"/>
          </p:nvSpPr>
          <p:spPr bwMode="auto">
            <a:xfrm>
              <a:off x="11113054" y="2058036"/>
              <a:ext cx="1082675" cy="1135578"/>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Rectangle 13">
              <a:extLst>
                <a:ext uri="{FF2B5EF4-FFF2-40B4-BE49-F238E27FC236}">
                  <a16:creationId xmlns:a16="http://schemas.microsoft.com/office/drawing/2014/main" id="{CDFEA454-F8DB-4D6C-A7AB-60DBEA600548}"/>
                </a:ext>
                <a:ext uri="{C183D7F6-B498-43B3-948B-1728B52AA6E4}">
                  <adec:decorative xmlns:adec="http://schemas.microsoft.com/office/drawing/2017/decorative" val="1"/>
                </a:ext>
              </a:extLst>
            </p:cNvPr>
            <p:cNvSpPr>
              <a:spLocks noChangeArrowheads="1"/>
            </p:cNvSpPr>
            <p:nvPr userDrawn="1"/>
          </p:nvSpPr>
          <p:spPr bwMode="auto">
            <a:xfrm>
              <a:off x="9857342" y="793633"/>
              <a:ext cx="1141413" cy="1137169"/>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14">
              <a:extLst>
                <a:ext uri="{FF2B5EF4-FFF2-40B4-BE49-F238E27FC236}">
                  <a16:creationId xmlns:a16="http://schemas.microsoft.com/office/drawing/2014/main" id="{E2A02057-80AB-4BE3-9CB8-6218DF086AE3}"/>
                </a:ext>
                <a:ext uri="{C183D7F6-B498-43B3-948B-1728B52AA6E4}">
                  <adec:decorative xmlns:adec="http://schemas.microsoft.com/office/drawing/2017/decorative" val="1"/>
                </a:ext>
              </a:extLst>
            </p:cNvPr>
            <p:cNvSpPr>
              <a:spLocks noChangeArrowheads="1"/>
            </p:cNvSpPr>
            <p:nvPr userDrawn="1"/>
          </p:nvSpPr>
          <p:spPr bwMode="auto">
            <a:xfrm>
              <a:off x="11113054" y="793633"/>
              <a:ext cx="1082675" cy="1137169"/>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15">
              <a:extLst>
                <a:ext uri="{FF2B5EF4-FFF2-40B4-BE49-F238E27FC236}">
                  <a16:creationId xmlns:a16="http://schemas.microsoft.com/office/drawing/2014/main" id="{6D89A4C6-11AD-4373-801C-B88D2CD9F600}"/>
                </a:ext>
                <a:ext uri="{C183D7F6-B498-43B3-948B-1728B52AA6E4}">
                  <adec:decorative xmlns:adec="http://schemas.microsoft.com/office/drawing/2017/decorative" val="1"/>
                </a:ext>
              </a:extLst>
            </p:cNvPr>
            <p:cNvSpPr>
              <a:spLocks noChangeArrowheads="1"/>
            </p:cNvSpPr>
            <p:nvPr userDrawn="1"/>
          </p:nvSpPr>
          <p:spPr bwMode="auto">
            <a:xfrm>
              <a:off x="9857342" y="0"/>
              <a:ext cx="1141413" cy="66639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16">
              <a:extLst>
                <a:ext uri="{FF2B5EF4-FFF2-40B4-BE49-F238E27FC236}">
                  <a16:creationId xmlns:a16="http://schemas.microsoft.com/office/drawing/2014/main" id="{832CFA3F-82CF-42F7-B284-EB5492555CD1}"/>
                </a:ext>
                <a:ext uri="{C183D7F6-B498-43B3-948B-1728B52AA6E4}">
                  <adec:decorative xmlns:adec="http://schemas.microsoft.com/office/drawing/2017/decorative" val="1"/>
                </a:ext>
              </a:extLst>
            </p:cNvPr>
            <p:cNvSpPr>
              <a:spLocks noChangeArrowheads="1"/>
            </p:cNvSpPr>
            <p:nvPr userDrawn="1"/>
          </p:nvSpPr>
          <p:spPr bwMode="auto">
            <a:xfrm>
              <a:off x="11113054" y="0"/>
              <a:ext cx="1082675" cy="66639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27" name="Kuva 26" descr="Rakennetun ympäristön tieto">
            <a:extLst>
              <a:ext uri="{FF2B5EF4-FFF2-40B4-BE49-F238E27FC236}">
                <a16:creationId xmlns:a16="http://schemas.microsoft.com/office/drawing/2014/main" id="{716C83DB-1F99-4DF9-934A-9E342902640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28" name="Otsikko 27">
            <a:extLst>
              <a:ext uri="{FF2B5EF4-FFF2-40B4-BE49-F238E27FC236}">
                <a16:creationId xmlns:a16="http://schemas.microsoft.com/office/drawing/2014/main" id="{978ABD2B-FE62-4099-9FA0-9DE83AE0B386}"/>
              </a:ext>
            </a:extLst>
          </p:cNvPr>
          <p:cNvSpPr>
            <a:spLocks noGrp="1"/>
          </p:cNvSpPr>
          <p:nvPr>
            <p:ph type="title"/>
          </p:nvPr>
        </p:nvSpPr>
        <p:spPr>
          <a:xfrm>
            <a:off x="1106113" y="2028754"/>
            <a:ext cx="4584595" cy="809050"/>
          </a:xfrm>
        </p:spPr>
        <p:txBody>
          <a:bodyPr/>
          <a:lstStyle>
            <a:lvl1pPr>
              <a:lnSpc>
                <a:spcPct val="100000"/>
              </a:lnSpc>
              <a:defRPr sz="2450" spc="0" baseline="0">
                <a:solidFill>
                  <a:schemeClr val="bg1"/>
                </a:solidFill>
              </a:defRPr>
            </a:lvl1pPr>
          </a:lstStyle>
          <a:p>
            <a:r>
              <a:rPr lang="en-GB"/>
              <a:t>Click to edit Master title style</a:t>
            </a:r>
            <a:endParaRPr lang="fi-FI"/>
          </a:p>
        </p:txBody>
      </p:sp>
      <p:sp>
        <p:nvSpPr>
          <p:cNvPr id="30" name="Tekstiruutu 29" descr="ym.fi/ryhti&#10;ryhti@ym.fi&#10;ym.fi/yhteentoimivuus&#10;yhteentoimivuus@ym.fi">
            <a:extLst>
              <a:ext uri="{FF2B5EF4-FFF2-40B4-BE49-F238E27FC236}">
                <a16:creationId xmlns:a16="http://schemas.microsoft.com/office/drawing/2014/main" id="{64A63817-E854-429C-8ED7-0A2E6109412D}"/>
              </a:ext>
            </a:extLst>
          </p:cNvPr>
          <p:cNvSpPr txBox="1"/>
          <p:nvPr userDrawn="1"/>
        </p:nvSpPr>
        <p:spPr>
          <a:xfrm>
            <a:off x="1135259" y="3046545"/>
            <a:ext cx="4555449" cy="1029193"/>
          </a:xfrm>
          <a:prstGeom prst="rect">
            <a:avLst/>
          </a:prstGeom>
          <a:noFill/>
        </p:spPr>
        <p:txBody>
          <a:bodyPr wrap="square" lIns="0" tIns="0" rIns="0" bIns="0" rtlCol="0">
            <a:spAutoFit/>
          </a:bodyPr>
          <a:lstStyle/>
          <a:p>
            <a:pPr algn="l">
              <a:lnSpc>
                <a:spcPct val="110000"/>
              </a:lnSpc>
            </a:pPr>
            <a:r>
              <a:rPr lang="fi-FI" sz="1550">
                <a:solidFill>
                  <a:schemeClr val="bg1"/>
                </a:solidFill>
              </a:rPr>
              <a:t>ym.fi/ryhti</a:t>
            </a:r>
          </a:p>
          <a:p>
            <a:pPr algn="l">
              <a:lnSpc>
                <a:spcPct val="110000"/>
              </a:lnSpc>
            </a:pPr>
            <a:r>
              <a:rPr lang="fi-FI" sz="1550">
                <a:solidFill>
                  <a:schemeClr val="bg1"/>
                </a:solidFill>
              </a:rPr>
              <a:t>ryhti@ym.fi</a:t>
            </a:r>
          </a:p>
          <a:p>
            <a:pPr algn="l">
              <a:lnSpc>
                <a:spcPct val="110000"/>
              </a:lnSpc>
            </a:pPr>
            <a:r>
              <a:rPr lang="fi-FI" sz="1550">
                <a:solidFill>
                  <a:schemeClr val="bg1"/>
                </a:solidFill>
              </a:rPr>
              <a:t>ym.fi/</a:t>
            </a:r>
            <a:r>
              <a:rPr lang="fi-FI" sz="1550" err="1">
                <a:solidFill>
                  <a:schemeClr val="bg1"/>
                </a:solidFill>
              </a:rPr>
              <a:t>yhteentoimivuus</a:t>
            </a:r>
            <a:endParaRPr lang="fi-FI" sz="1550">
              <a:solidFill>
                <a:schemeClr val="bg1"/>
              </a:solidFill>
            </a:endParaRPr>
          </a:p>
          <a:p>
            <a:pPr algn="l">
              <a:lnSpc>
                <a:spcPct val="110000"/>
              </a:lnSpc>
            </a:pPr>
            <a:r>
              <a:rPr lang="fi-FI" sz="1550">
                <a:solidFill>
                  <a:schemeClr val="bg1"/>
                </a:solidFill>
              </a:rPr>
              <a:t>yhteentoimivuus@ym.fi</a:t>
            </a:r>
          </a:p>
        </p:txBody>
      </p:sp>
      <p:sp>
        <p:nvSpPr>
          <p:cNvPr id="32" name="Tekstiruutu 31" descr="Ympäristöministeriö | Aleksanterinkatu 7, Helsinki&#10;PL 35, FI-00023 Valtioneuvosto | ym.fi">
            <a:extLst>
              <a:ext uri="{FF2B5EF4-FFF2-40B4-BE49-F238E27FC236}">
                <a16:creationId xmlns:a16="http://schemas.microsoft.com/office/drawing/2014/main" id="{42618A76-8578-4F18-B2A2-DBA87038FA5A}"/>
              </a:ext>
            </a:extLst>
          </p:cNvPr>
          <p:cNvSpPr txBox="1"/>
          <p:nvPr userDrawn="1"/>
        </p:nvSpPr>
        <p:spPr>
          <a:xfrm>
            <a:off x="1135259" y="4807998"/>
            <a:ext cx="4555449" cy="292837"/>
          </a:xfrm>
          <a:prstGeom prst="rect">
            <a:avLst/>
          </a:prstGeom>
          <a:noFill/>
        </p:spPr>
        <p:txBody>
          <a:bodyPr wrap="square" lIns="0" tIns="0" rIns="0" bIns="0" rtlCol="0">
            <a:spAutoFit/>
          </a:bodyPr>
          <a:lstStyle/>
          <a:p>
            <a:pPr algn="l">
              <a:lnSpc>
                <a:spcPct val="110000"/>
              </a:lnSpc>
            </a:pPr>
            <a:r>
              <a:rPr lang="fi-FI" sz="900">
                <a:solidFill>
                  <a:schemeClr val="bg1"/>
                </a:solidFill>
              </a:rPr>
              <a:t>Ympäristöministeriö | Aleksanterinkatu 7, Helsinki</a:t>
            </a:r>
          </a:p>
          <a:p>
            <a:pPr algn="l">
              <a:lnSpc>
                <a:spcPct val="110000"/>
              </a:lnSpc>
            </a:pPr>
            <a:r>
              <a:rPr lang="fi-FI" sz="900">
                <a:solidFill>
                  <a:schemeClr val="bg1"/>
                </a:solidFill>
              </a:rPr>
              <a:t>PL 35, FI-00023 Valtioneuvosto | ym.fi</a:t>
            </a:r>
          </a:p>
        </p:txBody>
      </p:sp>
      <p:pic>
        <p:nvPicPr>
          <p:cNvPr id="3" name="Kuva 2" descr="Syke">
            <a:extLst>
              <a:ext uri="{FF2B5EF4-FFF2-40B4-BE49-F238E27FC236}">
                <a16:creationId xmlns:a16="http://schemas.microsoft.com/office/drawing/2014/main" id="{C843D0F4-0395-44F0-AAE4-000A1D225B6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866748" y="5741248"/>
            <a:ext cx="1495047" cy="408433"/>
          </a:xfrm>
          <a:prstGeom prst="rect">
            <a:avLst/>
          </a:prstGeom>
        </p:spPr>
      </p:pic>
      <p:pic>
        <p:nvPicPr>
          <p:cNvPr id="5" name="Kuva 4" descr="Ympäristöministeriö&#10;Miljöministeriet&#10;Ministry of the Environment">
            <a:extLst>
              <a:ext uri="{FF2B5EF4-FFF2-40B4-BE49-F238E27FC236}">
                <a16:creationId xmlns:a16="http://schemas.microsoft.com/office/drawing/2014/main" id="{D7A4C171-51A7-42E1-BFA7-F199CF9C060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32601" y="5740905"/>
            <a:ext cx="1356363" cy="408433"/>
          </a:xfrm>
          <a:prstGeom prst="rect">
            <a:avLst/>
          </a:prstGeom>
        </p:spPr>
      </p:pic>
      <p:sp>
        <p:nvSpPr>
          <p:cNvPr id="23" name="Tekstiruutu 29" descr="ym.fi/ryhti&#10;ryhti@ym.fi&#10;ym.fi/yhteentoimivuus&#10;yhteentoimivuus@ym.fi">
            <a:extLst>
              <a:ext uri="{FF2B5EF4-FFF2-40B4-BE49-F238E27FC236}">
                <a16:creationId xmlns:a16="http://schemas.microsoft.com/office/drawing/2014/main" id="{CAFD4C70-4589-45A7-AB8E-B7CD0BC21170}"/>
              </a:ext>
            </a:extLst>
          </p:cNvPr>
          <p:cNvSpPr txBox="1"/>
          <p:nvPr userDrawn="1"/>
        </p:nvSpPr>
        <p:spPr>
          <a:xfrm>
            <a:off x="1135260" y="4223884"/>
            <a:ext cx="1431340" cy="242054"/>
          </a:xfrm>
          <a:prstGeom prst="rect">
            <a:avLst/>
          </a:prstGeom>
          <a:noFill/>
        </p:spPr>
        <p:txBody>
          <a:bodyPr wrap="square" lIns="0" tIns="0" rIns="0" bIns="0" rtlCol="0">
            <a:spAutoFit/>
          </a:bodyPr>
          <a:lstStyle/>
          <a:p>
            <a:pPr algn="l">
              <a:lnSpc>
                <a:spcPct val="110000"/>
              </a:lnSpc>
            </a:pPr>
            <a:r>
              <a:rPr lang="fi-FI" sz="1550">
                <a:solidFill>
                  <a:schemeClr val="bg1"/>
                </a:solidFill>
              </a:rPr>
              <a:t>Tilaa uutiskirje:</a:t>
            </a:r>
          </a:p>
        </p:txBody>
      </p:sp>
      <p:sp>
        <p:nvSpPr>
          <p:cNvPr id="25" name="Tekstiruutu 29" descr="ym.fi/ryhti&#10;ryhti@ym.fi&#10;ym.fi/yhteentoimivuus&#10;yhteentoimivuus@ym.fi">
            <a:extLst>
              <a:ext uri="{FF2B5EF4-FFF2-40B4-BE49-F238E27FC236}">
                <a16:creationId xmlns:a16="http://schemas.microsoft.com/office/drawing/2014/main" id="{735FDADA-E39B-4C8E-BFC6-CDE2448CBD54}"/>
              </a:ext>
            </a:extLst>
          </p:cNvPr>
          <p:cNvSpPr txBox="1"/>
          <p:nvPr userDrawn="1"/>
        </p:nvSpPr>
        <p:spPr>
          <a:xfrm>
            <a:off x="2504898" y="4223884"/>
            <a:ext cx="1431340" cy="242054"/>
          </a:xfrm>
          <a:prstGeom prst="rect">
            <a:avLst/>
          </a:prstGeom>
          <a:noFill/>
        </p:spPr>
        <p:txBody>
          <a:bodyPr wrap="square" lIns="0" tIns="0" rIns="0" bIns="0" rtlCol="0">
            <a:spAutoFit/>
          </a:bodyPr>
          <a:lstStyle/>
          <a:p>
            <a:pPr algn="l">
              <a:lnSpc>
                <a:spcPct val="110000"/>
              </a:lnSpc>
            </a:pPr>
            <a:r>
              <a:rPr lang="fi-FI" sz="1550" b="1" u="none" baseline="0">
                <a:solidFill>
                  <a:schemeClr val="bg1"/>
                </a:solidFill>
              </a:rPr>
              <a:t>ym.fi/ryhti</a:t>
            </a:r>
          </a:p>
        </p:txBody>
      </p:sp>
      <p:sp>
        <p:nvSpPr>
          <p:cNvPr id="6" name="Rectangle 5">
            <a:hlinkClick r:id="rId5"/>
            <a:extLst>
              <a:ext uri="{FF2B5EF4-FFF2-40B4-BE49-F238E27FC236}">
                <a16:creationId xmlns:a16="http://schemas.microsoft.com/office/drawing/2014/main" id="{5B9BFA28-F44E-4AAA-B3B2-18B2590461AB}"/>
              </a:ext>
            </a:extLst>
          </p:cNvPr>
          <p:cNvSpPr/>
          <p:nvPr userDrawn="1"/>
        </p:nvSpPr>
        <p:spPr>
          <a:xfrm>
            <a:off x="2488964" y="4223884"/>
            <a:ext cx="1102375" cy="242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3734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Kaava_ENG">
    <p:bg>
      <p:bgPr>
        <a:solidFill>
          <a:srgbClr val="F6F3E5"/>
        </a:solidFill>
        <a:effectLst/>
      </p:bgPr>
    </p:bg>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4EAE3F2A-AE79-4E51-9C0B-FA947D2B870D}"/>
              </a:ext>
            </a:extLst>
          </p:cNvPr>
          <p:cNvSpPr>
            <a:spLocks noGrp="1"/>
          </p:cNvSpPr>
          <p:nvPr>
            <p:ph type="dt" sz="half" idx="10"/>
          </p:nvPr>
        </p:nvSpPr>
        <p:spPr/>
        <p:txBody>
          <a:bodyPr/>
          <a:lstStyle/>
          <a:p>
            <a:fld id="{3F0C5D76-F752-4F95-BA63-C3B7D9AE33C8}" type="datetime1">
              <a:rPr lang="fi-FI" smtClean="0"/>
              <a:t>23.8.2023</a:t>
            </a:fld>
            <a:endParaRPr lang="fi-FI"/>
          </a:p>
        </p:txBody>
      </p:sp>
      <p:sp>
        <p:nvSpPr>
          <p:cNvPr id="4" name="Alatunnisteen paikkamerkki 3">
            <a:extLst>
              <a:ext uri="{FF2B5EF4-FFF2-40B4-BE49-F238E27FC236}">
                <a16:creationId xmlns:a16="http://schemas.microsoft.com/office/drawing/2014/main" id="{E2DF2AEC-C6CE-4D13-959D-C8BF6107A86D}"/>
              </a:ext>
            </a:extLst>
          </p:cNvPr>
          <p:cNvSpPr>
            <a:spLocks noGrp="1"/>
          </p:cNvSpPr>
          <p:nvPr>
            <p:ph type="ftr" sz="quarter" idx="11"/>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1DE165D-9AE1-4FAD-8400-CE802A170462}"/>
              </a:ext>
            </a:extLst>
          </p:cNvPr>
          <p:cNvSpPr>
            <a:spLocks noGrp="1"/>
          </p:cNvSpPr>
          <p:nvPr>
            <p:ph type="sldNum" sz="quarter" idx="12"/>
          </p:nvPr>
        </p:nvSpPr>
        <p:spPr/>
        <p:txBody>
          <a:bodyPr/>
          <a:lstStyle/>
          <a:p>
            <a:fld id="{91E53C16-2649-4D48-AFD3-9E32AB86C978}" type="slidenum">
              <a:rPr lang="fi-FI" smtClean="0"/>
              <a:pPr/>
              <a:t>‹#›</a:t>
            </a:fld>
            <a:endParaRPr lang="fi-FI"/>
          </a:p>
        </p:txBody>
      </p:sp>
      <p:sp>
        <p:nvSpPr>
          <p:cNvPr id="22" name="Tekstin paikkamerkki 2">
            <a:extLst>
              <a:ext uri="{FF2B5EF4-FFF2-40B4-BE49-F238E27FC236}">
                <a16:creationId xmlns:a16="http://schemas.microsoft.com/office/drawing/2014/main" id="{342A83C5-4572-E24D-BF36-97F883BDC155}"/>
              </a:ext>
            </a:extLst>
          </p:cNvPr>
          <p:cNvSpPr>
            <a:spLocks noGrp="1"/>
          </p:cNvSpPr>
          <p:nvPr>
            <p:ph type="body" idx="13" hasCustomPrompt="1"/>
          </p:nvPr>
        </p:nvSpPr>
        <p:spPr>
          <a:xfrm>
            <a:off x="5176009" y="2540837"/>
            <a:ext cx="1980165" cy="849543"/>
          </a:xfrm>
        </p:spPr>
        <p:txBody>
          <a:bodyPr anchor="b"/>
          <a:lstStyle>
            <a:lvl1pPr marL="0" indent="0" algn="ctr">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a:t>
            </a:r>
            <a:br>
              <a:rPr lang="en-GB"/>
            </a:br>
            <a:r>
              <a:rPr lang="en-GB"/>
              <a:t>styles</a:t>
            </a:r>
          </a:p>
        </p:txBody>
      </p:sp>
      <p:sp>
        <p:nvSpPr>
          <p:cNvPr id="23" name="Sisällön paikkamerkki 2">
            <a:extLst>
              <a:ext uri="{FF2B5EF4-FFF2-40B4-BE49-F238E27FC236}">
                <a16:creationId xmlns:a16="http://schemas.microsoft.com/office/drawing/2014/main" id="{916A40C7-C272-D84F-8A8A-4F9A39B6B862}"/>
              </a:ext>
            </a:extLst>
          </p:cNvPr>
          <p:cNvSpPr>
            <a:spLocks noGrp="1"/>
          </p:cNvSpPr>
          <p:nvPr>
            <p:ph idx="1"/>
          </p:nvPr>
        </p:nvSpPr>
        <p:spPr>
          <a:xfrm>
            <a:off x="4778115" y="3617841"/>
            <a:ext cx="2720715" cy="204481"/>
          </a:xfrm>
        </p:spPr>
        <p:txBody>
          <a:bodyPr/>
          <a:lstStyle>
            <a:lvl1pPr marL="0" indent="0" algn="ctr">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24" name="Sisällön paikkamerkki 2">
            <a:extLst>
              <a:ext uri="{FF2B5EF4-FFF2-40B4-BE49-F238E27FC236}">
                <a16:creationId xmlns:a16="http://schemas.microsoft.com/office/drawing/2014/main" id="{60C00570-FC54-7440-B49F-AFE3D581C94E}"/>
              </a:ext>
            </a:extLst>
          </p:cNvPr>
          <p:cNvSpPr>
            <a:spLocks noGrp="1"/>
          </p:cNvSpPr>
          <p:nvPr>
            <p:ph idx="14"/>
          </p:nvPr>
        </p:nvSpPr>
        <p:spPr>
          <a:xfrm>
            <a:off x="4901784" y="3910621"/>
            <a:ext cx="2469629" cy="204481"/>
          </a:xfrm>
        </p:spPr>
        <p:txBody>
          <a:bodyPr/>
          <a:lstStyle>
            <a:lvl1pPr marL="0" indent="0" algn="ctr">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27" name="Sisällön paikkamerkki 2">
            <a:extLst>
              <a:ext uri="{FF2B5EF4-FFF2-40B4-BE49-F238E27FC236}">
                <a16:creationId xmlns:a16="http://schemas.microsoft.com/office/drawing/2014/main" id="{746BA8DB-745A-F348-8A6F-5C55DE921B05}"/>
              </a:ext>
            </a:extLst>
          </p:cNvPr>
          <p:cNvSpPr>
            <a:spLocks noGrp="1"/>
          </p:cNvSpPr>
          <p:nvPr>
            <p:ph idx="15"/>
          </p:nvPr>
        </p:nvSpPr>
        <p:spPr>
          <a:xfrm>
            <a:off x="4403851" y="6491848"/>
            <a:ext cx="1614065" cy="114574"/>
          </a:xfrm>
        </p:spPr>
        <p:txBody>
          <a:bodyPr/>
          <a:lstStyle>
            <a:lvl1pPr marL="0" indent="0" algn="l">
              <a:lnSpc>
                <a:spcPct val="105000"/>
              </a:lnSpc>
              <a:buFontTx/>
              <a:buNone/>
              <a:defRPr sz="9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28" name="Sisällön paikkamerkki 2">
            <a:extLst>
              <a:ext uri="{FF2B5EF4-FFF2-40B4-BE49-F238E27FC236}">
                <a16:creationId xmlns:a16="http://schemas.microsoft.com/office/drawing/2014/main" id="{C37F87D7-C1D1-1C45-A269-34FB8BEF45B5}"/>
              </a:ext>
            </a:extLst>
          </p:cNvPr>
          <p:cNvSpPr>
            <a:spLocks noGrp="1"/>
          </p:cNvSpPr>
          <p:nvPr>
            <p:ph idx="16"/>
          </p:nvPr>
        </p:nvSpPr>
        <p:spPr>
          <a:xfrm>
            <a:off x="6553547" y="6491848"/>
            <a:ext cx="1614065" cy="114574"/>
          </a:xfrm>
        </p:spPr>
        <p:txBody>
          <a:bodyPr/>
          <a:lstStyle>
            <a:lvl1pPr marL="0" indent="0" algn="l">
              <a:lnSpc>
                <a:spcPct val="105000"/>
              </a:lnSpc>
              <a:buFontTx/>
              <a:buNone/>
              <a:defRPr sz="9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29" name="Sisällön paikkamerkki 2">
            <a:extLst>
              <a:ext uri="{FF2B5EF4-FFF2-40B4-BE49-F238E27FC236}">
                <a16:creationId xmlns:a16="http://schemas.microsoft.com/office/drawing/2014/main" id="{F19CE29F-3E19-5F4C-BD38-C0A04CA529E0}"/>
              </a:ext>
            </a:extLst>
          </p:cNvPr>
          <p:cNvSpPr>
            <a:spLocks noGrp="1"/>
          </p:cNvSpPr>
          <p:nvPr>
            <p:ph idx="17"/>
          </p:nvPr>
        </p:nvSpPr>
        <p:spPr>
          <a:xfrm>
            <a:off x="1906660" y="1438046"/>
            <a:ext cx="1849751" cy="204481"/>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3" name="Sisällön paikkamerkki 2">
            <a:extLst>
              <a:ext uri="{FF2B5EF4-FFF2-40B4-BE49-F238E27FC236}">
                <a16:creationId xmlns:a16="http://schemas.microsoft.com/office/drawing/2014/main" id="{7E5A0217-6734-CB43-BD75-794A68D9B969}"/>
              </a:ext>
            </a:extLst>
          </p:cNvPr>
          <p:cNvSpPr>
            <a:spLocks noGrp="1"/>
          </p:cNvSpPr>
          <p:nvPr>
            <p:ph idx="19"/>
          </p:nvPr>
        </p:nvSpPr>
        <p:spPr>
          <a:xfrm>
            <a:off x="1456997" y="2431132"/>
            <a:ext cx="1180695" cy="364816"/>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4" name="Sisällön paikkamerkki 2">
            <a:extLst>
              <a:ext uri="{FF2B5EF4-FFF2-40B4-BE49-F238E27FC236}">
                <a16:creationId xmlns:a16="http://schemas.microsoft.com/office/drawing/2014/main" id="{DD4A223E-D182-2647-B3BF-A1F6CE3935A5}"/>
              </a:ext>
            </a:extLst>
          </p:cNvPr>
          <p:cNvSpPr>
            <a:spLocks noGrp="1"/>
          </p:cNvSpPr>
          <p:nvPr>
            <p:ph idx="20"/>
          </p:nvPr>
        </p:nvSpPr>
        <p:spPr>
          <a:xfrm>
            <a:off x="1456997" y="2812940"/>
            <a:ext cx="1180695" cy="545715"/>
          </a:xfrm>
        </p:spPr>
        <p:txBody>
          <a:bodyPr/>
          <a:lstStyle>
            <a:lvl1pPr marL="171450" indent="-171450" algn="l">
              <a:lnSpc>
                <a:spcPct val="105000"/>
              </a:lnSpc>
              <a:buFont typeface="Arial" panose="020B0604020202020204" pitchFamily="34" charset="0"/>
              <a:buChar char="•"/>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5" name="Sisällön paikkamerkki 2">
            <a:extLst>
              <a:ext uri="{FF2B5EF4-FFF2-40B4-BE49-F238E27FC236}">
                <a16:creationId xmlns:a16="http://schemas.microsoft.com/office/drawing/2014/main" id="{03024659-5C5D-134E-AD71-3D144615511B}"/>
              </a:ext>
            </a:extLst>
          </p:cNvPr>
          <p:cNvSpPr>
            <a:spLocks noGrp="1"/>
          </p:cNvSpPr>
          <p:nvPr>
            <p:ph idx="21"/>
          </p:nvPr>
        </p:nvSpPr>
        <p:spPr>
          <a:xfrm>
            <a:off x="1456997" y="3712508"/>
            <a:ext cx="799695" cy="545716"/>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6" name="Sisällön paikkamerkki 2">
            <a:extLst>
              <a:ext uri="{FF2B5EF4-FFF2-40B4-BE49-F238E27FC236}">
                <a16:creationId xmlns:a16="http://schemas.microsoft.com/office/drawing/2014/main" id="{4A030128-1CB5-D942-8B2F-8EC750566829}"/>
              </a:ext>
            </a:extLst>
          </p:cNvPr>
          <p:cNvSpPr>
            <a:spLocks noGrp="1"/>
          </p:cNvSpPr>
          <p:nvPr>
            <p:ph idx="22"/>
          </p:nvPr>
        </p:nvSpPr>
        <p:spPr>
          <a:xfrm>
            <a:off x="1681410" y="4902423"/>
            <a:ext cx="2146237" cy="204481"/>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7" name="Sisällön paikkamerkki 2">
            <a:extLst>
              <a:ext uri="{FF2B5EF4-FFF2-40B4-BE49-F238E27FC236}">
                <a16:creationId xmlns:a16="http://schemas.microsoft.com/office/drawing/2014/main" id="{E978E087-3009-5447-AEC6-314EC26D8CD1}"/>
              </a:ext>
            </a:extLst>
          </p:cNvPr>
          <p:cNvSpPr>
            <a:spLocks noGrp="1"/>
          </p:cNvSpPr>
          <p:nvPr>
            <p:ph idx="23"/>
          </p:nvPr>
        </p:nvSpPr>
        <p:spPr>
          <a:xfrm>
            <a:off x="1681410" y="5120137"/>
            <a:ext cx="2146237" cy="996884"/>
          </a:xfrm>
        </p:spPr>
        <p:txBody>
          <a:bodyPr/>
          <a:lstStyle>
            <a:lvl1pPr marL="171450" indent="-171450" algn="l">
              <a:lnSpc>
                <a:spcPct val="100000"/>
              </a:lnSpc>
              <a:buFont typeface="Arial" panose="020B0604020202020204" pitchFamily="34" charset="0"/>
              <a:buChar char="•"/>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9" name="Sisällön paikkamerkki 2">
            <a:extLst>
              <a:ext uri="{FF2B5EF4-FFF2-40B4-BE49-F238E27FC236}">
                <a16:creationId xmlns:a16="http://schemas.microsoft.com/office/drawing/2014/main" id="{AB317AA2-7C8A-754B-A06B-09281B31D17F}"/>
              </a:ext>
            </a:extLst>
          </p:cNvPr>
          <p:cNvSpPr>
            <a:spLocks noGrp="1"/>
          </p:cNvSpPr>
          <p:nvPr>
            <p:ph idx="24"/>
          </p:nvPr>
        </p:nvSpPr>
        <p:spPr>
          <a:xfrm>
            <a:off x="10064485" y="1438046"/>
            <a:ext cx="2002847" cy="204481"/>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40" name="Sisällön paikkamerkki 2">
            <a:extLst>
              <a:ext uri="{FF2B5EF4-FFF2-40B4-BE49-F238E27FC236}">
                <a16:creationId xmlns:a16="http://schemas.microsoft.com/office/drawing/2014/main" id="{53EE57E6-1199-7541-8EC6-9A3590AC6990}"/>
              </a:ext>
            </a:extLst>
          </p:cNvPr>
          <p:cNvSpPr>
            <a:spLocks noGrp="1"/>
          </p:cNvSpPr>
          <p:nvPr>
            <p:ph idx="25"/>
          </p:nvPr>
        </p:nvSpPr>
        <p:spPr>
          <a:xfrm>
            <a:off x="10064486" y="1655761"/>
            <a:ext cx="1929292" cy="420032"/>
          </a:xfrm>
        </p:spPr>
        <p:txBody>
          <a:bodyPr/>
          <a:lstStyle>
            <a:lvl1pPr marL="171450" indent="-171450" algn="l">
              <a:lnSpc>
                <a:spcPct val="105000"/>
              </a:lnSpc>
              <a:buFont typeface="Arial" panose="020B0604020202020204" pitchFamily="34" charset="0"/>
              <a:buChar char="•"/>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41" name="Sisällön paikkamerkki 2">
            <a:extLst>
              <a:ext uri="{FF2B5EF4-FFF2-40B4-BE49-F238E27FC236}">
                <a16:creationId xmlns:a16="http://schemas.microsoft.com/office/drawing/2014/main" id="{9C36D9F9-3531-7241-827E-4E8DF0469370}"/>
              </a:ext>
            </a:extLst>
          </p:cNvPr>
          <p:cNvSpPr>
            <a:spLocks noGrp="1"/>
          </p:cNvSpPr>
          <p:nvPr>
            <p:ph idx="26"/>
          </p:nvPr>
        </p:nvSpPr>
        <p:spPr>
          <a:xfrm>
            <a:off x="10574476" y="2665713"/>
            <a:ext cx="1455160" cy="204481"/>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42" name="Sisällön paikkamerkki 2">
            <a:extLst>
              <a:ext uri="{FF2B5EF4-FFF2-40B4-BE49-F238E27FC236}">
                <a16:creationId xmlns:a16="http://schemas.microsoft.com/office/drawing/2014/main" id="{846E9813-37BD-6244-B4FC-C43C0390AB23}"/>
              </a:ext>
            </a:extLst>
          </p:cNvPr>
          <p:cNvSpPr>
            <a:spLocks noGrp="1"/>
          </p:cNvSpPr>
          <p:nvPr>
            <p:ph idx="27"/>
          </p:nvPr>
        </p:nvSpPr>
        <p:spPr>
          <a:xfrm>
            <a:off x="10574476" y="2883428"/>
            <a:ext cx="1455159" cy="420032"/>
          </a:xfrm>
        </p:spPr>
        <p:txBody>
          <a:bodyPr/>
          <a:lstStyle>
            <a:lvl1pPr marL="171450" indent="-171450" algn="l">
              <a:lnSpc>
                <a:spcPct val="105000"/>
              </a:lnSpc>
              <a:buFont typeface="Arial" panose="020B0604020202020204" pitchFamily="34" charset="0"/>
              <a:buChar char="•"/>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43" name="Sisällön paikkamerkki 2">
            <a:extLst>
              <a:ext uri="{FF2B5EF4-FFF2-40B4-BE49-F238E27FC236}">
                <a16:creationId xmlns:a16="http://schemas.microsoft.com/office/drawing/2014/main" id="{46BAF062-417C-5B47-AA11-9CEDDED69078}"/>
              </a:ext>
            </a:extLst>
          </p:cNvPr>
          <p:cNvSpPr>
            <a:spLocks noGrp="1"/>
          </p:cNvSpPr>
          <p:nvPr>
            <p:ph idx="28"/>
          </p:nvPr>
        </p:nvSpPr>
        <p:spPr>
          <a:xfrm>
            <a:off x="10945248" y="4123476"/>
            <a:ext cx="1060485" cy="354181"/>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44" name="Sisällön paikkamerkki 2">
            <a:extLst>
              <a:ext uri="{FF2B5EF4-FFF2-40B4-BE49-F238E27FC236}">
                <a16:creationId xmlns:a16="http://schemas.microsoft.com/office/drawing/2014/main" id="{EED7BEEC-04D4-F04F-B16A-06C33ED79B12}"/>
              </a:ext>
            </a:extLst>
          </p:cNvPr>
          <p:cNvSpPr>
            <a:spLocks noGrp="1"/>
          </p:cNvSpPr>
          <p:nvPr>
            <p:ph idx="29"/>
          </p:nvPr>
        </p:nvSpPr>
        <p:spPr>
          <a:xfrm>
            <a:off x="10676732" y="5241078"/>
            <a:ext cx="862125" cy="557380"/>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46" name="Sisällön paikkamerkki 2">
            <a:extLst>
              <a:ext uri="{FF2B5EF4-FFF2-40B4-BE49-F238E27FC236}">
                <a16:creationId xmlns:a16="http://schemas.microsoft.com/office/drawing/2014/main" id="{F91CB11B-B1C7-B441-AB19-3956DACD39F3}"/>
              </a:ext>
            </a:extLst>
          </p:cNvPr>
          <p:cNvSpPr>
            <a:spLocks noGrp="1"/>
          </p:cNvSpPr>
          <p:nvPr>
            <p:ph idx="30"/>
          </p:nvPr>
        </p:nvSpPr>
        <p:spPr>
          <a:xfrm>
            <a:off x="8151246" y="5516847"/>
            <a:ext cx="1060485" cy="346924"/>
          </a:xfrm>
        </p:spPr>
        <p:txBody>
          <a:bodyPr/>
          <a:lstStyle>
            <a:lvl1pPr marL="0" indent="0" algn="l">
              <a:lnSpc>
                <a:spcPct val="105000"/>
              </a:lnSpc>
              <a:buFontTx/>
              <a:buNone/>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pic>
        <p:nvPicPr>
          <p:cNvPr id="8" name="Graphic 7">
            <a:extLst>
              <a:ext uri="{FF2B5EF4-FFF2-40B4-BE49-F238E27FC236}">
                <a16:creationId xmlns:a16="http://schemas.microsoft.com/office/drawing/2014/main" id="{41823028-F53E-D7BD-2262-926AD790B78B}"/>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08584" y="286412"/>
            <a:ext cx="1569484" cy="377163"/>
          </a:xfrm>
          <a:prstGeom prst="rect">
            <a:avLst/>
          </a:prstGeom>
        </p:spPr>
      </p:pic>
      <p:sp>
        <p:nvSpPr>
          <p:cNvPr id="9" name="Sisällön paikkamerkki 2">
            <a:extLst>
              <a:ext uri="{FF2B5EF4-FFF2-40B4-BE49-F238E27FC236}">
                <a16:creationId xmlns:a16="http://schemas.microsoft.com/office/drawing/2014/main" id="{B9D30857-4ACA-DEA8-B6BE-B226D179A1EA}"/>
              </a:ext>
            </a:extLst>
          </p:cNvPr>
          <p:cNvSpPr>
            <a:spLocks noGrp="1"/>
          </p:cNvSpPr>
          <p:nvPr>
            <p:ph idx="18"/>
          </p:nvPr>
        </p:nvSpPr>
        <p:spPr>
          <a:xfrm>
            <a:off x="1906660" y="1655761"/>
            <a:ext cx="1515923" cy="595070"/>
          </a:xfrm>
        </p:spPr>
        <p:txBody>
          <a:bodyPr/>
          <a:lstStyle>
            <a:lvl1pPr marL="171450" indent="-171450" algn="l">
              <a:lnSpc>
                <a:spcPct val="105000"/>
              </a:lnSpc>
              <a:buFont typeface="Arial" panose="020B0604020202020204" pitchFamily="34" charset="0"/>
              <a:buChar char="•"/>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10" name="Otsikko 1">
            <a:extLst>
              <a:ext uri="{FF2B5EF4-FFF2-40B4-BE49-F238E27FC236}">
                <a16:creationId xmlns:a16="http://schemas.microsoft.com/office/drawing/2014/main" id="{76C68CDE-DBD2-B0D1-0773-05232EF32069}"/>
              </a:ext>
            </a:extLst>
          </p:cNvPr>
          <p:cNvSpPr>
            <a:spLocks noGrp="1"/>
          </p:cNvSpPr>
          <p:nvPr>
            <p:ph type="title" hasCustomPrompt="1"/>
          </p:nvPr>
        </p:nvSpPr>
        <p:spPr>
          <a:xfrm>
            <a:off x="3111463" y="457199"/>
            <a:ext cx="6109256" cy="849543"/>
          </a:xfrm>
        </p:spPr>
        <p:txBody>
          <a:bodyPr/>
          <a:lstStyle>
            <a:lvl1pPr algn="ctr">
              <a:defRPr sz="3000"/>
            </a:lvl1pPr>
          </a:lstStyle>
          <a:p>
            <a:r>
              <a:rPr lang="en-GB"/>
              <a:t>Click to edit Master </a:t>
            </a:r>
            <a:br>
              <a:rPr lang="en-GB"/>
            </a:br>
            <a:r>
              <a:rPr lang="en-GB"/>
              <a:t>title style</a:t>
            </a:r>
            <a:endParaRPr lang="fi-FI"/>
          </a:p>
        </p:txBody>
      </p:sp>
      <p:pic>
        <p:nvPicPr>
          <p:cNvPr id="6" name="Picture 5" descr="A screenshot of a computer&#10;&#10;Description automatically generated with low confidence">
            <a:extLst>
              <a:ext uri="{FF2B5EF4-FFF2-40B4-BE49-F238E27FC236}">
                <a16:creationId xmlns:a16="http://schemas.microsoft.com/office/drawing/2014/main" id="{CC123D5A-0D85-04A3-06C2-F80BAD9759F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2132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fi-FI"/>
              <a:t>Muokkaa perustyyl. napsautt.</a:t>
            </a:r>
          </a:p>
        </p:txBody>
      </p:sp>
      <p:sp>
        <p:nvSpPr>
          <p:cNvPr id="3" name="Päivämäärän paikkamerkki 2">
            <a:extLst>
              <a:ext uri="{FF2B5EF4-FFF2-40B4-BE49-F238E27FC236}">
                <a16:creationId xmlns:a16="http://schemas.microsoft.com/office/drawing/2014/main" id="{4EAE3F2A-AE79-4E51-9C0B-FA947D2B870D}"/>
              </a:ext>
            </a:extLst>
          </p:cNvPr>
          <p:cNvSpPr>
            <a:spLocks noGrp="1"/>
          </p:cNvSpPr>
          <p:nvPr>
            <p:ph type="dt" sz="half" idx="10"/>
          </p:nvPr>
        </p:nvSpPr>
        <p:spPr/>
        <p:txBody>
          <a:bodyPr/>
          <a:lstStyle/>
          <a:p>
            <a:fld id="{3F0C5D76-F752-4F95-BA63-C3B7D9AE33C8}" type="datetime1">
              <a:rPr lang="fi-FI" smtClean="0"/>
              <a:t>23.8.2023</a:t>
            </a:fld>
            <a:endParaRPr lang="fi-FI"/>
          </a:p>
        </p:txBody>
      </p:sp>
      <p:sp>
        <p:nvSpPr>
          <p:cNvPr id="4" name="Alatunnisteen paikkamerkki 3">
            <a:extLst>
              <a:ext uri="{FF2B5EF4-FFF2-40B4-BE49-F238E27FC236}">
                <a16:creationId xmlns:a16="http://schemas.microsoft.com/office/drawing/2014/main" id="{E2DF2AEC-C6CE-4D13-959D-C8BF6107A86D}"/>
              </a:ext>
            </a:extLst>
          </p:cNvPr>
          <p:cNvSpPr>
            <a:spLocks noGrp="1"/>
          </p:cNvSpPr>
          <p:nvPr>
            <p:ph type="ftr" sz="quarter" idx="11"/>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1DE165D-9AE1-4FAD-8400-CE802A170462}"/>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6" name="Kuva 5" descr="Rakennetun ympäristön tieto">
            <a:extLst>
              <a:ext uri="{FF2B5EF4-FFF2-40B4-BE49-F238E27FC236}">
                <a16:creationId xmlns:a16="http://schemas.microsoft.com/office/drawing/2014/main" id="{D61D2E37-EEE6-4C98-A5EF-8607A483E50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629354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2" name="Kuva 1" descr="Rakennetun ympäristön tieto">
            <a:extLst>
              <a:ext uri="{FF2B5EF4-FFF2-40B4-BE49-F238E27FC236}">
                <a16:creationId xmlns:a16="http://schemas.microsoft.com/office/drawing/2014/main" id="{D6A7F987-FDA9-4500-BCB1-F14EEE829F9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99101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oitus">
    <p:bg>
      <p:bgPr>
        <a:solidFill>
          <a:srgbClr val="253746"/>
        </a:solidFill>
        <a:effectLst/>
      </p:bgPr>
    </p:bg>
    <p:spTree>
      <p:nvGrpSpPr>
        <p:cNvPr id="1" name=""/>
        <p:cNvGrpSpPr/>
        <p:nvPr/>
      </p:nvGrpSpPr>
      <p:grpSpPr>
        <a:xfrm>
          <a:off x="0" y="0"/>
          <a:ext cx="0" cy="0"/>
          <a:chOff x="0" y="0"/>
          <a:chExt cx="0" cy="0"/>
        </a:xfrm>
      </p:grpSpPr>
      <p:grpSp>
        <p:nvGrpSpPr>
          <p:cNvPr id="28" name="Ryhmä 27">
            <a:extLst>
              <a:ext uri="{FF2B5EF4-FFF2-40B4-BE49-F238E27FC236}">
                <a16:creationId xmlns:a16="http://schemas.microsoft.com/office/drawing/2014/main" id="{AC1DCFB2-C617-48A7-8E0F-F87223DFE973}"/>
              </a:ext>
              <a:ext uri="{C183D7F6-B498-43B3-948B-1728B52AA6E4}">
                <adec:decorative xmlns:adec="http://schemas.microsoft.com/office/drawing/2017/decorative" val="1"/>
              </a:ext>
            </a:extLst>
          </p:cNvPr>
          <p:cNvGrpSpPr/>
          <p:nvPr userDrawn="1"/>
        </p:nvGrpSpPr>
        <p:grpSpPr>
          <a:xfrm>
            <a:off x="0" y="0"/>
            <a:ext cx="12193200" cy="6858000"/>
            <a:chOff x="0" y="0"/>
            <a:chExt cx="12193200" cy="6858000"/>
          </a:xfrm>
        </p:grpSpPr>
        <p:sp>
          <p:nvSpPr>
            <p:cNvPr id="15" name="Freeform 6">
              <a:extLst>
                <a:ext uri="{FF2B5EF4-FFF2-40B4-BE49-F238E27FC236}">
                  <a16:creationId xmlns:a16="http://schemas.microsoft.com/office/drawing/2014/main" id="{967B1888-4212-4D05-91D9-3B70FC7AFEF3}"/>
                </a:ext>
                <a:ext uri="{C183D7F6-B498-43B3-948B-1728B52AA6E4}">
                  <adec:decorative xmlns:adec="http://schemas.microsoft.com/office/drawing/2017/decorative" val="1"/>
                </a:ext>
              </a:extLst>
            </p:cNvPr>
            <p:cNvSpPr>
              <a:spLocks/>
            </p:cNvSpPr>
            <p:nvPr userDrawn="1"/>
          </p:nvSpPr>
          <p:spPr bwMode="auto">
            <a:xfrm>
              <a:off x="6578789" y="5453637"/>
              <a:ext cx="5141768" cy="1404363"/>
            </a:xfrm>
            <a:custGeom>
              <a:avLst/>
              <a:gdLst>
                <a:gd name="T0" fmla="*/ 28558 w 28558"/>
                <a:gd name="T1" fmla="*/ 7804 h 7804"/>
                <a:gd name="T2" fmla="*/ 14279 w 28558"/>
                <a:gd name="T3" fmla="*/ 0 h 7804"/>
                <a:gd name="T4" fmla="*/ 0 w 28558"/>
                <a:gd name="T5" fmla="*/ 7804 h 7804"/>
                <a:gd name="T6" fmla="*/ 28558 w 28558"/>
                <a:gd name="T7" fmla="*/ 7804 h 7804"/>
              </a:gdLst>
              <a:ahLst/>
              <a:cxnLst>
                <a:cxn ang="0">
                  <a:pos x="T0" y="T1"/>
                </a:cxn>
                <a:cxn ang="0">
                  <a:pos x="T2" y="T3"/>
                </a:cxn>
                <a:cxn ang="0">
                  <a:pos x="T4" y="T5"/>
                </a:cxn>
                <a:cxn ang="0">
                  <a:pos x="T6" y="T7"/>
                </a:cxn>
              </a:cxnLst>
              <a:rect l="0" t="0" r="r" b="b"/>
              <a:pathLst>
                <a:path w="28558" h="7804">
                  <a:moveTo>
                    <a:pt x="28558" y="7804"/>
                  </a:moveTo>
                  <a:cubicBezTo>
                    <a:pt x="25542" y="3110"/>
                    <a:pt x="20274" y="0"/>
                    <a:pt x="14279" y="0"/>
                  </a:cubicBezTo>
                  <a:cubicBezTo>
                    <a:pt x="8285" y="0"/>
                    <a:pt x="3017" y="3110"/>
                    <a:pt x="0" y="7804"/>
                  </a:cubicBezTo>
                  <a:lnTo>
                    <a:pt x="28558" y="7804"/>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2C7CE158-513C-4E2A-A6B6-452C2200827B}"/>
                </a:ext>
                <a:ext uri="{C183D7F6-B498-43B3-948B-1728B52AA6E4}">
                  <adec:decorative xmlns:adec="http://schemas.microsoft.com/office/drawing/2017/decorative" val="1"/>
                </a:ext>
              </a:extLst>
            </p:cNvPr>
            <p:cNvSpPr>
              <a:spLocks/>
            </p:cNvSpPr>
            <p:nvPr userDrawn="1"/>
          </p:nvSpPr>
          <p:spPr bwMode="auto">
            <a:xfrm>
              <a:off x="0" y="0"/>
              <a:ext cx="6096600" cy="3425819"/>
            </a:xfrm>
            <a:custGeom>
              <a:avLst/>
              <a:gdLst>
                <a:gd name="T0" fmla="*/ 33740 w 33866"/>
                <a:gd name="T1" fmla="*/ 0 h 19031"/>
                <a:gd name="T2" fmla="*/ 33866 w 33866"/>
                <a:gd name="T3" fmla="*/ 2071 h 19031"/>
                <a:gd name="T4" fmla="*/ 16905 w 33866"/>
                <a:gd name="T5" fmla="*/ 19031 h 19031"/>
                <a:gd name="T6" fmla="*/ 0 w 33866"/>
                <a:gd name="T7" fmla="*/ 3440 h 19031"/>
                <a:gd name="T8" fmla="*/ 0 w 33866"/>
                <a:gd name="T9" fmla="*/ 702 h 19031"/>
                <a:gd name="T10" fmla="*/ 71 w 33866"/>
                <a:gd name="T11" fmla="*/ 0 h 19031"/>
                <a:gd name="T12" fmla="*/ 33740 w 33866"/>
                <a:gd name="T13" fmla="*/ 0 h 19031"/>
              </a:gdLst>
              <a:ahLst/>
              <a:cxnLst>
                <a:cxn ang="0">
                  <a:pos x="T0" y="T1"/>
                </a:cxn>
                <a:cxn ang="0">
                  <a:pos x="T2" y="T3"/>
                </a:cxn>
                <a:cxn ang="0">
                  <a:pos x="T4" y="T5"/>
                </a:cxn>
                <a:cxn ang="0">
                  <a:pos x="T6" y="T7"/>
                </a:cxn>
                <a:cxn ang="0">
                  <a:pos x="T8" y="T9"/>
                </a:cxn>
                <a:cxn ang="0">
                  <a:pos x="T10" y="T11"/>
                </a:cxn>
                <a:cxn ang="0">
                  <a:pos x="T12" y="T13"/>
                </a:cxn>
              </a:cxnLst>
              <a:rect l="0" t="0" r="r" b="b"/>
              <a:pathLst>
                <a:path w="33866" h="19031">
                  <a:moveTo>
                    <a:pt x="33740" y="0"/>
                  </a:moveTo>
                  <a:cubicBezTo>
                    <a:pt x="33823" y="679"/>
                    <a:pt x="33866" y="1370"/>
                    <a:pt x="33866" y="2071"/>
                  </a:cubicBezTo>
                  <a:cubicBezTo>
                    <a:pt x="33866" y="11438"/>
                    <a:pt x="26272" y="19031"/>
                    <a:pt x="16905" y="19031"/>
                  </a:cubicBezTo>
                  <a:cubicBezTo>
                    <a:pt x="7999" y="19031"/>
                    <a:pt x="697" y="12167"/>
                    <a:pt x="0" y="3440"/>
                  </a:cubicBezTo>
                  <a:lnTo>
                    <a:pt x="0" y="702"/>
                  </a:lnTo>
                  <a:cubicBezTo>
                    <a:pt x="19" y="467"/>
                    <a:pt x="43" y="233"/>
                    <a:pt x="71" y="0"/>
                  </a:cubicBezTo>
                  <a:lnTo>
                    <a:pt x="33740" y="0"/>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8">
              <a:extLst>
                <a:ext uri="{FF2B5EF4-FFF2-40B4-BE49-F238E27FC236}">
                  <a16:creationId xmlns:a16="http://schemas.microsoft.com/office/drawing/2014/main" id="{A33A09F6-9DAC-42B5-A78D-F23E3946E47D}"/>
                </a:ext>
                <a:ext uri="{C183D7F6-B498-43B3-948B-1728B52AA6E4}">
                  <adec:decorative xmlns:adec="http://schemas.microsoft.com/office/drawing/2017/decorative" val="1"/>
                </a:ext>
              </a:extLst>
            </p:cNvPr>
            <p:cNvSpPr>
              <a:spLocks noChangeArrowheads="1"/>
            </p:cNvSpPr>
            <p:nvPr userDrawn="1"/>
          </p:nvSpPr>
          <p:spPr bwMode="auto">
            <a:xfrm>
              <a:off x="0" y="3432180"/>
              <a:ext cx="2086307" cy="3425819"/>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9">
              <a:extLst>
                <a:ext uri="{FF2B5EF4-FFF2-40B4-BE49-F238E27FC236}">
                  <a16:creationId xmlns:a16="http://schemas.microsoft.com/office/drawing/2014/main" id="{A77195FE-0DFA-4033-A7AF-3FFE2C0277D9}"/>
                </a:ext>
                <a:ext uri="{C183D7F6-B498-43B3-948B-1728B52AA6E4}">
                  <adec:decorative xmlns:adec="http://schemas.microsoft.com/office/drawing/2017/decorative" val="1"/>
                </a:ext>
              </a:extLst>
            </p:cNvPr>
            <p:cNvSpPr>
              <a:spLocks noChangeArrowheads="1"/>
            </p:cNvSpPr>
            <p:nvPr userDrawn="1"/>
          </p:nvSpPr>
          <p:spPr bwMode="auto">
            <a:xfrm>
              <a:off x="2086307" y="3432180"/>
              <a:ext cx="4010293" cy="3425819"/>
            </a:xfrm>
            <a:prstGeom prst="rect">
              <a:avLst/>
            </a:prstGeom>
            <a:solidFill>
              <a:srgbClr val="EDC7CC"/>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19" name="Rectangle 10">
              <a:extLst>
                <a:ext uri="{FF2B5EF4-FFF2-40B4-BE49-F238E27FC236}">
                  <a16:creationId xmlns:a16="http://schemas.microsoft.com/office/drawing/2014/main" id="{CC5702A4-B78A-406B-868E-E43F5C9ED79C}"/>
                </a:ext>
                <a:ext uri="{C183D7F6-B498-43B3-948B-1728B52AA6E4}">
                  <adec:decorative xmlns:adec="http://schemas.microsoft.com/office/drawing/2017/decorative" val="1"/>
                </a:ext>
              </a:extLst>
            </p:cNvPr>
            <p:cNvSpPr>
              <a:spLocks noChangeArrowheads="1"/>
            </p:cNvSpPr>
            <p:nvPr userDrawn="1"/>
          </p:nvSpPr>
          <p:spPr bwMode="auto">
            <a:xfrm>
              <a:off x="6096600" y="1517285"/>
              <a:ext cx="1893749"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11">
              <a:extLst>
                <a:ext uri="{FF2B5EF4-FFF2-40B4-BE49-F238E27FC236}">
                  <a16:creationId xmlns:a16="http://schemas.microsoft.com/office/drawing/2014/main" id="{B6F21F5C-231E-46C0-B022-1F6596F32461}"/>
                </a:ext>
                <a:ext uri="{C183D7F6-B498-43B3-948B-1728B52AA6E4}">
                  <adec:decorative xmlns:adec="http://schemas.microsoft.com/office/drawing/2017/decorative" val="1"/>
                </a:ext>
              </a:extLst>
            </p:cNvPr>
            <p:cNvSpPr>
              <a:spLocks noChangeArrowheads="1"/>
            </p:cNvSpPr>
            <p:nvPr userDrawn="1"/>
          </p:nvSpPr>
          <p:spPr bwMode="auto">
            <a:xfrm>
              <a:off x="6096600" y="0"/>
              <a:ext cx="1893749"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12">
              <a:extLst>
                <a:ext uri="{FF2B5EF4-FFF2-40B4-BE49-F238E27FC236}">
                  <a16:creationId xmlns:a16="http://schemas.microsoft.com/office/drawing/2014/main" id="{FD230510-D41C-4281-9A7C-EC019AC3F9C9}"/>
                </a:ext>
                <a:ext uri="{C183D7F6-B498-43B3-948B-1728B52AA6E4}">
                  <adec:decorative xmlns:adec="http://schemas.microsoft.com/office/drawing/2017/decorative" val="1"/>
                </a:ext>
              </a:extLst>
            </p:cNvPr>
            <p:cNvSpPr>
              <a:spLocks noChangeArrowheads="1"/>
            </p:cNvSpPr>
            <p:nvPr userDrawn="1"/>
          </p:nvSpPr>
          <p:spPr bwMode="auto">
            <a:xfrm>
              <a:off x="8203595" y="1517285"/>
              <a:ext cx="1892158"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13">
              <a:extLst>
                <a:ext uri="{FF2B5EF4-FFF2-40B4-BE49-F238E27FC236}">
                  <a16:creationId xmlns:a16="http://schemas.microsoft.com/office/drawing/2014/main" id="{195412F5-C1F6-4AC3-874A-85DE042E47A0}"/>
                </a:ext>
                <a:ext uri="{C183D7F6-B498-43B3-948B-1728B52AA6E4}">
                  <adec:decorative xmlns:adec="http://schemas.microsoft.com/office/drawing/2017/decorative" val="1"/>
                </a:ext>
              </a:extLst>
            </p:cNvPr>
            <p:cNvSpPr>
              <a:spLocks noChangeArrowheads="1"/>
            </p:cNvSpPr>
            <p:nvPr userDrawn="1"/>
          </p:nvSpPr>
          <p:spPr bwMode="auto">
            <a:xfrm>
              <a:off x="8203595" y="0"/>
              <a:ext cx="1892158"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14">
              <a:extLst>
                <a:ext uri="{FF2B5EF4-FFF2-40B4-BE49-F238E27FC236}">
                  <a16:creationId xmlns:a16="http://schemas.microsoft.com/office/drawing/2014/main" id="{0653C36E-F96B-4A7D-88E7-1431FDA9D6CB}"/>
                </a:ext>
                <a:ext uri="{C183D7F6-B498-43B3-948B-1728B52AA6E4}">
                  <adec:decorative xmlns:adec="http://schemas.microsoft.com/office/drawing/2017/decorative" val="1"/>
                </a:ext>
              </a:extLst>
            </p:cNvPr>
            <p:cNvSpPr>
              <a:spLocks noChangeArrowheads="1"/>
            </p:cNvSpPr>
            <p:nvPr userDrawn="1"/>
          </p:nvSpPr>
          <p:spPr bwMode="auto">
            <a:xfrm>
              <a:off x="10308998" y="1517285"/>
              <a:ext cx="1884201"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Rectangle 15">
              <a:extLst>
                <a:ext uri="{FF2B5EF4-FFF2-40B4-BE49-F238E27FC236}">
                  <a16:creationId xmlns:a16="http://schemas.microsoft.com/office/drawing/2014/main" id="{C310D58D-22C6-4DD6-BEE3-20E5A750C400}"/>
                </a:ext>
                <a:ext uri="{C183D7F6-B498-43B3-948B-1728B52AA6E4}">
                  <adec:decorative xmlns:adec="http://schemas.microsoft.com/office/drawing/2017/decorative" val="1"/>
                </a:ext>
              </a:extLst>
            </p:cNvPr>
            <p:cNvSpPr>
              <a:spLocks noChangeArrowheads="1"/>
            </p:cNvSpPr>
            <p:nvPr userDrawn="1"/>
          </p:nvSpPr>
          <p:spPr bwMode="auto">
            <a:xfrm>
              <a:off x="10308998" y="0"/>
              <a:ext cx="1884201"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Rectangle 16">
              <a:extLst>
                <a:ext uri="{FF2B5EF4-FFF2-40B4-BE49-F238E27FC236}">
                  <a16:creationId xmlns:a16="http://schemas.microsoft.com/office/drawing/2014/main" id="{60CF9731-4619-4D0B-A5C3-97969C5C045D}"/>
                </a:ext>
                <a:ext uri="{C183D7F6-B498-43B3-948B-1728B52AA6E4}">
                  <adec:decorative xmlns:adec="http://schemas.microsoft.com/office/drawing/2017/decorative" val="1"/>
                </a:ext>
              </a:extLst>
            </p:cNvPr>
            <p:cNvSpPr>
              <a:spLocks noChangeArrowheads="1"/>
            </p:cNvSpPr>
            <p:nvPr userDrawn="1"/>
          </p:nvSpPr>
          <p:spPr bwMode="auto">
            <a:xfrm>
              <a:off x="6096600" y="3422638"/>
              <a:ext cx="6096600" cy="2024637"/>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31" name="Kuva 30" descr="Rakennetun ympäristön tieto">
            <a:extLst>
              <a:ext uri="{FF2B5EF4-FFF2-40B4-BE49-F238E27FC236}">
                <a16:creationId xmlns:a16="http://schemas.microsoft.com/office/drawing/2014/main" id="{1F0E7984-7A13-4557-A688-7FB7207B87E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47526" y="349890"/>
            <a:ext cx="2290167" cy="402616"/>
          </a:xfrm>
          <a:prstGeom prst="rect">
            <a:avLst/>
          </a:prstGeom>
        </p:spPr>
      </p:pic>
    </p:spTree>
    <p:extLst>
      <p:ext uri="{BB962C8B-B14F-4D97-AF65-F5344CB8AC3E}">
        <p14:creationId xmlns:p14="http://schemas.microsoft.com/office/powerpoint/2010/main" val="1227598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253746"/>
        </a:solidFill>
        <a:effectLst/>
      </p:bgPr>
    </p:bg>
    <p:spTree>
      <p:nvGrpSpPr>
        <p:cNvPr id="1" name=""/>
        <p:cNvGrpSpPr/>
        <p:nvPr/>
      </p:nvGrpSpPr>
      <p:grpSpPr>
        <a:xfrm>
          <a:off x="0" y="0"/>
          <a:ext cx="0" cy="0"/>
          <a:chOff x="0" y="0"/>
          <a:chExt cx="0" cy="0"/>
        </a:xfrm>
      </p:grpSpPr>
      <p:grpSp>
        <p:nvGrpSpPr>
          <p:cNvPr id="24" name="Ryhmä 23">
            <a:extLst>
              <a:ext uri="{FF2B5EF4-FFF2-40B4-BE49-F238E27FC236}">
                <a16:creationId xmlns:a16="http://schemas.microsoft.com/office/drawing/2014/main" id="{A53B309B-607F-4E44-BC64-7EF839E0CE16}"/>
              </a:ext>
              <a:ext uri="{C183D7F6-B498-43B3-948B-1728B52AA6E4}">
                <adec:decorative xmlns:adec="http://schemas.microsoft.com/office/drawing/2017/decorative" val="1"/>
              </a:ext>
            </a:extLst>
          </p:cNvPr>
          <p:cNvGrpSpPr/>
          <p:nvPr userDrawn="1"/>
        </p:nvGrpSpPr>
        <p:grpSpPr>
          <a:xfrm>
            <a:off x="6209267" y="0"/>
            <a:ext cx="5986462" cy="6858000"/>
            <a:chOff x="6209267" y="0"/>
            <a:chExt cx="5986462" cy="6858000"/>
          </a:xfrm>
        </p:grpSpPr>
        <p:sp>
          <p:nvSpPr>
            <p:cNvPr id="7" name="Rectangle 6">
              <a:extLst>
                <a:ext uri="{FF2B5EF4-FFF2-40B4-BE49-F238E27FC236}">
                  <a16:creationId xmlns:a16="http://schemas.microsoft.com/office/drawing/2014/main" id="{34D71DC2-FCDB-4DD3-A58B-C25997B7C2EF}"/>
                </a:ext>
                <a:ext uri="{C183D7F6-B498-43B3-948B-1728B52AA6E4}">
                  <adec:decorative xmlns:adec="http://schemas.microsoft.com/office/drawing/2017/decorative" val="1"/>
                </a:ext>
              </a:extLst>
            </p:cNvPr>
            <p:cNvSpPr>
              <a:spLocks noChangeArrowheads="1"/>
            </p:cNvSpPr>
            <p:nvPr userDrawn="1"/>
          </p:nvSpPr>
          <p:spPr bwMode="auto">
            <a:xfrm>
              <a:off x="8030129" y="0"/>
              <a:ext cx="1822450" cy="3195205"/>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a:extLst>
                <a:ext uri="{FF2B5EF4-FFF2-40B4-BE49-F238E27FC236}">
                  <a16:creationId xmlns:a16="http://schemas.microsoft.com/office/drawing/2014/main" id="{1B96E5D4-717C-48A6-AB61-E65593381769}"/>
                </a:ext>
                <a:ext uri="{C183D7F6-B498-43B3-948B-1728B52AA6E4}">
                  <adec:decorative xmlns:adec="http://schemas.microsoft.com/office/drawing/2017/decorative" val="1"/>
                </a:ext>
              </a:extLst>
            </p:cNvPr>
            <p:cNvSpPr>
              <a:spLocks/>
            </p:cNvSpPr>
            <p:nvPr userDrawn="1"/>
          </p:nvSpPr>
          <p:spPr bwMode="auto">
            <a:xfrm>
              <a:off x="6209267" y="0"/>
              <a:ext cx="1820863" cy="3195205"/>
            </a:xfrm>
            <a:custGeom>
              <a:avLst/>
              <a:gdLst>
                <a:gd name="T0" fmla="*/ 0 w 10140"/>
                <a:gd name="T1" fmla="*/ 10758 h 17747"/>
                <a:gd name="T2" fmla="*/ 3152 w 10140"/>
                <a:gd name="T3" fmla="*/ 7567 h 17747"/>
                <a:gd name="T4" fmla="*/ 0 w 10140"/>
                <a:gd name="T5" fmla="*/ 4375 h 17747"/>
                <a:gd name="T6" fmla="*/ 0 w 10140"/>
                <a:gd name="T7" fmla="*/ 0 h 17747"/>
                <a:gd name="T8" fmla="*/ 6770 w 10140"/>
                <a:gd name="T9" fmla="*/ 0 h 17747"/>
                <a:gd name="T10" fmla="*/ 10140 w 10140"/>
                <a:gd name="T11" fmla="*/ 7567 h 17747"/>
                <a:gd name="T12" fmla="*/ 0 w 10140"/>
                <a:gd name="T13" fmla="*/ 17747 h 17747"/>
                <a:gd name="T14" fmla="*/ 0 w 10140"/>
                <a:gd name="T15" fmla="*/ 10758 h 17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40" h="17747">
                  <a:moveTo>
                    <a:pt x="0" y="10758"/>
                  </a:moveTo>
                  <a:cubicBezTo>
                    <a:pt x="1742" y="10737"/>
                    <a:pt x="3152" y="9314"/>
                    <a:pt x="3152" y="7567"/>
                  </a:cubicBezTo>
                  <a:cubicBezTo>
                    <a:pt x="3152" y="5820"/>
                    <a:pt x="1742" y="4397"/>
                    <a:pt x="0" y="4375"/>
                  </a:cubicBezTo>
                  <a:lnTo>
                    <a:pt x="0" y="0"/>
                  </a:lnTo>
                  <a:lnTo>
                    <a:pt x="6770" y="0"/>
                  </a:lnTo>
                  <a:cubicBezTo>
                    <a:pt x="8839" y="1864"/>
                    <a:pt x="10140" y="4563"/>
                    <a:pt x="10140" y="7567"/>
                  </a:cubicBezTo>
                  <a:cubicBezTo>
                    <a:pt x="10140" y="13176"/>
                    <a:pt x="5604" y="17725"/>
                    <a:pt x="0" y="17747"/>
                  </a:cubicBezTo>
                  <a:lnTo>
                    <a:pt x="0" y="10758"/>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a:extLst>
                <a:ext uri="{FF2B5EF4-FFF2-40B4-BE49-F238E27FC236}">
                  <a16:creationId xmlns:a16="http://schemas.microsoft.com/office/drawing/2014/main" id="{7B73004A-45B5-4902-9C35-6DE5D4B083A5}"/>
                </a:ext>
                <a:ext uri="{C183D7F6-B498-43B3-948B-1728B52AA6E4}">
                  <adec:decorative xmlns:adec="http://schemas.microsoft.com/office/drawing/2017/decorative" val="1"/>
                </a:ext>
              </a:extLst>
            </p:cNvPr>
            <p:cNvSpPr>
              <a:spLocks/>
            </p:cNvSpPr>
            <p:nvPr userDrawn="1"/>
          </p:nvSpPr>
          <p:spPr bwMode="auto">
            <a:xfrm>
              <a:off x="9855754" y="3195205"/>
              <a:ext cx="2339975" cy="3662795"/>
            </a:xfrm>
            <a:custGeom>
              <a:avLst/>
              <a:gdLst>
                <a:gd name="T0" fmla="*/ 13026 w 13026"/>
                <a:gd name="T1" fmla="*/ 403 h 20351"/>
                <a:gd name="T2" fmla="*/ 10181 w 13026"/>
                <a:gd name="T3" fmla="*/ 0 h 20351"/>
                <a:gd name="T4" fmla="*/ 0 w 13026"/>
                <a:gd name="T5" fmla="*/ 10180 h 20351"/>
                <a:gd name="T6" fmla="*/ 9752 w 13026"/>
                <a:gd name="T7" fmla="*/ 20351 h 20351"/>
                <a:gd name="T8" fmla="*/ 10609 w 13026"/>
                <a:gd name="T9" fmla="*/ 20351 h 20351"/>
                <a:gd name="T10" fmla="*/ 13026 w 13026"/>
                <a:gd name="T11" fmla="*/ 19957 h 20351"/>
                <a:gd name="T12" fmla="*/ 13026 w 13026"/>
                <a:gd name="T13" fmla="*/ 403 h 20351"/>
              </a:gdLst>
              <a:ahLst/>
              <a:cxnLst>
                <a:cxn ang="0">
                  <a:pos x="T0" y="T1"/>
                </a:cxn>
                <a:cxn ang="0">
                  <a:pos x="T2" y="T3"/>
                </a:cxn>
                <a:cxn ang="0">
                  <a:pos x="T4" y="T5"/>
                </a:cxn>
                <a:cxn ang="0">
                  <a:pos x="T6" y="T7"/>
                </a:cxn>
                <a:cxn ang="0">
                  <a:pos x="T8" y="T9"/>
                </a:cxn>
                <a:cxn ang="0">
                  <a:pos x="T10" y="T11"/>
                </a:cxn>
                <a:cxn ang="0">
                  <a:pos x="T12" y="T13"/>
                </a:cxn>
              </a:cxnLst>
              <a:rect l="0" t="0" r="r" b="b"/>
              <a:pathLst>
                <a:path w="13026" h="20351">
                  <a:moveTo>
                    <a:pt x="13026" y="403"/>
                  </a:moveTo>
                  <a:cubicBezTo>
                    <a:pt x="12123" y="141"/>
                    <a:pt x="11168" y="0"/>
                    <a:pt x="10181" y="0"/>
                  </a:cubicBezTo>
                  <a:cubicBezTo>
                    <a:pt x="4558" y="0"/>
                    <a:pt x="0" y="4558"/>
                    <a:pt x="0" y="10180"/>
                  </a:cubicBezTo>
                  <a:cubicBezTo>
                    <a:pt x="0" y="15659"/>
                    <a:pt x="4328" y="20126"/>
                    <a:pt x="9752" y="20351"/>
                  </a:cubicBezTo>
                  <a:lnTo>
                    <a:pt x="10609" y="20351"/>
                  </a:lnTo>
                  <a:cubicBezTo>
                    <a:pt x="11445" y="20316"/>
                    <a:pt x="12255" y="20181"/>
                    <a:pt x="13026" y="19957"/>
                  </a:cubicBezTo>
                  <a:lnTo>
                    <a:pt x="13026" y="403"/>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Rectangle 9">
              <a:extLst>
                <a:ext uri="{FF2B5EF4-FFF2-40B4-BE49-F238E27FC236}">
                  <a16:creationId xmlns:a16="http://schemas.microsoft.com/office/drawing/2014/main" id="{CCB7B070-ADA3-46BE-90C7-2550AB0E2350}"/>
                </a:ext>
                <a:ext uri="{C183D7F6-B498-43B3-948B-1728B52AA6E4}">
                  <adec:decorative xmlns:adec="http://schemas.microsoft.com/office/drawing/2017/decorative" val="1"/>
                </a:ext>
              </a:extLst>
            </p:cNvPr>
            <p:cNvSpPr>
              <a:spLocks noChangeArrowheads="1"/>
            </p:cNvSpPr>
            <p:nvPr userDrawn="1"/>
          </p:nvSpPr>
          <p:spPr bwMode="auto">
            <a:xfrm>
              <a:off x="6209267" y="3195205"/>
              <a:ext cx="3643313" cy="3662795"/>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Rectangle 10">
              <a:extLst>
                <a:ext uri="{FF2B5EF4-FFF2-40B4-BE49-F238E27FC236}">
                  <a16:creationId xmlns:a16="http://schemas.microsoft.com/office/drawing/2014/main" id="{A4913DED-F514-44CC-AD38-F5113C06E4D9}"/>
                </a:ext>
                <a:ext uri="{C183D7F6-B498-43B3-948B-1728B52AA6E4}">
                  <adec:decorative xmlns:adec="http://schemas.microsoft.com/office/drawing/2017/decorative" val="1"/>
                </a:ext>
              </a:extLst>
            </p:cNvPr>
            <p:cNvSpPr>
              <a:spLocks noChangeArrowheads="1"/>
            </p:cNvSpPr>
            <p:nvPr userDrawn="1"/>
          </p:nvSpPr>
          <p:spPr bwMode="auto">
            <a:xfrm>
              <a:off x="7450692" y="3195205"/>
              <a:ext cx="2401888" cy="2406344"/>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Rectangle 11">
              <a:extLst>
                <a:ext uri="{FF2B5EF4-FFF2-40B4-BE49-F238E27FC236}">
                  <a16:creationId xmlns:a16="http://schemas.microsoft.com/office/drawing/2014/main" id="{1DAD5436-C906-43A8-81E6-D79A029CC03F}"/>
                </a:ext>
                <a:ext uri="{C183D7F6-B498-43B3-948B-1728B52AA6E4}">
                  <adec:decorative xmlns:adec="http://schemas.microsoft.com/office/drawing/2017/decorative" val="1"/>
                </a:ext>
              </a:extLst>
            </p:cNvPr>
            <p:cNvSpPr>
              <a:spLocks noChangeArrowheads="1"/>
            </p:cNvSpPr>
            <p:nvPr userDrawn="1"/>
          </p:nvSpPr>
          <p:spPr bwMode="auto">
            <a:xfrm>
              <a:off x="9857342" y="2058036"/>
              <a:ext cx="1141413" cy="1135578"/>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Rectangle 12">
              <a:extLst>
                <a:ext uri="{FF2B5EF4-FFF2-40B4-BE49-F238E27FC236}">
                  <a16:creationId xmlns:a16="http://schemas.microsoft.com/office/drawing/2014/main" id="{98AFDEF1-DD1D-4250-AEE3-A67910F0B08B}"/>
                </a:ext>
                <a:ext uri="{C183D7F6-B498-43B3-948B-1728B52AA6E4}">
                  <adec:decorative xmlns:adec="http://schemas.microsoft.com/office/drawing/2017/decorative" val="1"/>
                </a:ext>
              </a:extLst>
            </p:cNvPr>
            <p:cNvSpPr>
              <a:spLocks noChangeArrowheads="1"/>
            </p:cNvSpPr>
            <p:nvPr userDrawn="1"/>
          </p:nvSpPr>
          <p:spPr bwMode="auto">
            <a:xfrm>
              <a:off x="11113054" y="2058036"/>
              <a:ext cx="1082675" cy="1135578"/>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Rectangle 13">
              <a:extLst>
                <a:ext uri="{FF2B5EF4-FFF2-40B4-BE49-F238E27FC236}">
                  <a16:creationId xmlns:a16="http://schemas.microsoft.com/office/drawing/2014/main" id="{CDFEA454-F8DB-4D6C-A7AB-60DBEA600548}"/>
                </a:ext>
                <a:ext uri="{C183D7F6-B498-43B3-948B-1728B52AA6E4}">
                  <adec:decorative xmlns:adec="http://schemas.microsoft.com/office/drawing/2017/decorative" val="1"/>
                </a:ext>
              </a:extLst>
            </p:cNvPr>
            <p:cNvSpPr>
              <a:spLocks noChangeArrowheads="1"/>
            </p:cNvSpPr>
            <p:nvPr userDrawn="1"/>
          </p:nvSpPr>
          <p:spPr bwMode="auto">
            <a:xfrm>
              <a:off x="9857342" y="793633"/>
              <a:ext cx="1141413" cy="1137169"/>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14">
              <a:extLst>
                <a:ext uri="{FF2B5EF4-FFF2-40B4-BE49-F238E27FC236}">
                  <a16:creationId xmlns:a16="http://schemas.microsoft.com/office/drawing/2014/main" id="{E2A02057-80AB-4BE3-9CB8-6218DF086AE3}"/>
                </a:ext>
                <a:ext uri="{C183D7F6-B498-43B3-948B-1728B52AA6E4}">
                  <adec:decorative xmlns:adec="http://schemas.microsoft.com/office/drawing/2017/decorative" val="1"/>
                </a:ext>
              </a:extLst>
            </p:cNvPr>
            <p:cNvSpPr>
              <a:spLocks noChangeArrowheads="1"/>
            </p:cNvSpPr>
            <p:nvPr userDrawn="1"/>
          </p:nvSpPr>
          <p:spPr bwMode="auto">
            <a:xfrm>
              <a:off x="11113054" y="793633"/>
              <a:ext cx="1082675" cy="1137169"/>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15">
              <a:extLst>
                <a:ext uri="{FF2B5EF4-FFF2-40B4-BE49-F238E27FC236}">
                  <a16:creationId xmlns:a16="http://schemas.microsoft.com/office/drawing/2014/main" id="{6D89A4C6-11AD-4373-801C-B88D2CD9F600}"/>
                </a:ext>
                <a:ext uri="{C183D7F6-B498-43B3-948B-1728B52AA6E4}">
                  <adec:decorative xmlns:adec="http://schemas.microsoft.com/office/drawing/2017/decorative" val="1"/>
                </a:ext>
              </a:extLst>
            </p:cNvPr>
            <p:cNvSpPr>
              <a:spLocks noChangeArrowheads="1"/>
            </p:cNvSpPr>
            <p:nvPr userDrawn="1"/>
          </p:nvSpPr>
          <p:spPr bwMode="auto">
            <a:xfrm>
              <a:off x="9857342" y="0"/>
              <a:ext cx="1141413" cy="66639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16">
              <a:extLst>
                <a:ext uri="{FF2B5EF4-FFF2-40B4-BE49-F238E27FC236}">
                  <a16:creationId xmlns:a16="http://schemas.microsoft.com/office/drawing/2014/main" id="{832CFA3F-82CF-42F7-B284-EB5492555CD1}"/>
                </a:ext>
                <a:ext uri="{C183D7F6-B498-43B3-948B-1728B52AA6E4}">
                  <adec:decorative xmlns:adec="http://schemas.microsoft.com/office/drawing/2017/decorative" val="1"/>
                </a:ext>
              </a:extLst>
            </p:cNvPr>
            <p:cNvSpPr>
              <a:spLocks noChangeArrowheads="1"/>
            </p:cNvSpPr>
            <p:nvPr userDrawn="1"/>
          </p:nvSpPr>
          <p:spPr bwMode="auto">
            <a:xfrm>
              <a:off x="11113054" y="0"/>
              <a:ext cx="1082675" cy="66639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27" name="Kuva 26" descr="Rakennetun ympäristön tieto">
            <a:extLst>
              <a:ext uri="{FF2B5EF4-FFF2-40B4-BE49-F238E27FC236}">
                <a16:creationId xmlns:a16="http://schemas.microsoft.com/office/drawing/2014/main" id="{716C83DB-1F99-4DF9-934A-9E342902640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32" name="Tekstiruutu 31" descr="Ympäristöministeriö | Aleksanterinkatu 7, Helsinki&#10;PL 35, FI-00023 Valtioneuvosto | ym.fi">
            <a:extLst>
              <a:ext uri="{FF2B5EF4-FFF2-40B4-BE49-F238E27FC236}">
                <a16:creationId xmlns:a16="http://schemas.microsoft.com/office/drawing/2014/main" id="{42618A76-8578-4F18-B2A2-DBA87038FA5A}"/>
              </a:ext>
            </a:extLst>
          </p:cNvPr>
          <p:cNvSpPr txBox="1"/>
          <p:nvPr userDrawn="1"/>
        </p:nvSpPr>
        <p:spPr>
          <a:xfrm>
            <a:off x="1135259" y="4807998"/>
            <a:ext cx="4555449" cy="292837"/>
          </a:xfrm>
          <a:prstGeom prst="rect">
            <a:avLst/>
          </a:prstGeom>
          <a:noFill/>
        </p:spPr>
        <p:txBody>
          <a:bodyPr wrap="square" lIns="0" tIns="0" rIns="0" bIns="0" rtlCol="0">
            <a:spAutoFit/>
          </a:bodyPr>
          <a:lstStyle/>
          <a:p>
            <a:pPr algn="l">
              <a:lnSpc>
                <a:spcPct val="110000"/>
              </a:lnSpc>
            </a:pPr>
            <a:r>
              <a:rPr lang="fi-FI" sz="900">
                <a:solidFill>
                  <a:schemeClr val="bg1"/>
                </a:solidFill>
              </a:rPr>
              <a:t>Ympäristöministeriö | Aleksanterinkatu 7, Helsinki</a:t>
            </a:r>
          </a:p>
          <a:p>
            <a:pPr algn="l">
              <a:lnSpc>
                <a:spcPct val="110000"/>
              </a:lnSpc>
            </a:pPr>
            <a:r>
              <a:rPr lang="fi-FI" sz="900">
                <a:solidFill>
                  <a:schemeClr val="bg1"/>
                </a:solidFill>
              </a:rPr>
              <a:t>PL 35, FI-00023 Valtioneuvosto | ym.fi</a:t>
            </a:r>
          </a:p>
        </p:txBody>
      </p:sp>
      <p:pic>
        <p:nvPicPr>
          <p:cNvPr id="5" name="Kuva 4" descr="Ympäristöministeriö&#10;Miljöministeriet&#10;Ministry of the Environment">
            <a:extLst>
              <a:ext uri="{FF2B5EF4-FFF2-40B4-BE49-F238E27FC236}">
                <a16:creationId xmlns:a16="http://schemas.microsoft.com/office/drawing/2014/main" id="{D7A4C171-51A7-42E1-BFA7-F199CF9C060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32601" y="5740905"/>
            <a:ext cx="1356363" cy="408433"/>
          </a:xfrm>
          <a:prstGeom prst="rect">
            <a:avLst/>
          </a:prstGeom>
        </p:spPr>
      </p:pic>
      <p:pic>
        <p:nvPicPr>
          <p:cNvPr id="2" name="Kuva 1" descr="Kuva, joka sisältää kohteen teksti&#10;&#10;Kuvaus luotu automaattisesti">
            <a:extLst>
              <a:ext uri="{FF2B5EF4-FFF2-40B4-BE49-F238E27FC236}">
                <a16:creationId xmlns:a16="http://schemas.microsoft.com/office/drawing/2014/main" id="{372F6F8F-7BF8-3B9D-57D7-93491AD020D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67074" y="5539673"/>
            <a:ext cx="1947654" cy="799251"/>
          </a:xfrm>
          <a:prstGeom prst="rect">
            <a:avLst/>
          </a:prstGeom>
        </p:spPr>
      </p:pic>
      <p:pic>
        <p:nvPicPr>
          <p:cNvPr id="4" name="Kuva 3">
            <a:extLst>
              <a:ext uri="{FF2B5EF4-FFF2-40B4-BE49-F238E27FC236}">
                <a16:creationId xmlns:a16="http://schemas.microsoft.com/office/drawing/2014/main" id="{2AF3AEA8-DDFA-E7F8-05F3-E93B187337C0}"/>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4598314" y="5685572"/>
            <a:ext cx="1616097" cy="507454"/>
          </a:xfrm>
          <a:prstGeom prst="rect">
            <a:avLst/>
          </a:prstGeom>
        </p:spPr>
      </p:pic>
      <p:sp>
        <p:nvSpPr>
          <p:cNvPr id="11" name="Otsikko 27">
            <a:extLst>
              <a:ext uri="{FF2B5EF4-FFF2-40B4-BE49-F238E27FC236}">
                <a16:creationId xmlns:a16="http://schemas.microsoft.com/office/drawing/2014/main" id="{CA486697-8448-0E76-1553-4A2BCD7DCA19}"/>
              </a:ext>
            </a:extLst>
          </p:cNvPr>
          <p:cNvSpPr>
            <a:spLocks noGrp="1"/>
          </p:cNvSpPr>
          <p:nvPr>
            <p:ph type="title"/>
          </p:nvPr>
        </p:nvSpPr>
        <p:spPr>
          <a:xfrm>
            <a:off x="1132601" y="1069608"/>
            <a:ext cx="4584595" cy="809050"/>
          </a:xfrm>
        </p:spPr>
        <p:txBody>
          <a:bodyPr/>
          <a:lstStyle>
            <a:lvl1pPr>
              <a:lnSpc>
                <a:spcPct val="100000"/>
              </a:lnSpc>
              <a:defRPr sz="2450" spc="0" baseline="0">
                <a:solidFill>
                  <a:schemeClr val="bg1"/>
                </a:solidFill>
              </a:defRPr>
            </a:lvl1pPr>
          </a:lstStyle>
          <a:p>
            <a:r>
              <a:rPr lang="fi-FI"/>
              <a:t>Muokkaa perustyyl. napsautt.</a:t>
            </a:r>
          </a:p>
        </p:txBody>
      </p:sp>
      <p:sp>
        <p:nvSpPr>
          <p:cNvPr id="15" name="Tekstiruutu 14" descr="ym.fi/ryhti&#10;ryhti@ym.fi&#10;ym.fi/yhteentoimivuus&#10;yhteentoimivuus@ym.fi">
            <a:extLst>
              <a:ext uri="{FF2B5EF4-FFF2-40B4-BE49-F238E27FC236}">
                <a16:creationId xmlns:a16="http://schemas.microsoft.com/office/drawing/2014/main" id="{C4CD9615-FE49-16F0-B6E5-7C2659CD88C0}"/>
              </a:ext>
            </a:extLst>
          </p:cNvPr>
          <p:cNvSpPr txBox="1"/>
          <p:nvPr userDrawn="1"/>
        </p:nvSpPr>
        <p:spPr>
          <a:xfrm>
            <a:off x="1132601" y="1904963"/>
            <a:ext cx="4555449" cy="229261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u="none">
                <a:solidFill>
                  <a:schemeClr val="bg1"/>
                </a:solidFill>
              </a:rPr>
              <a:t>ryhti.syke.fi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600" u="none">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white"/>
                </a:solidFill>
                <a:effectLst/>
                <a:uLnTx/>
                <a:uFillTx/>
                <a:latin typeface="Arial" panose="020B0604020202020204"/>
                <a:ea typeface="+mn-ea"/>
                <a:cs typeface="Arial"/>
              </a:rPr>
              <a:t>ryhtimuutostuki@digifinland.fi</a:t>
            </a:r>
          </a:p>
          <a:p>
            <a:pPr algn="l">
              <a:lnSpc>
                <a:spcPct val="110000"/>
              </a:lnSpc>
            </a:pPr>
            <a:endParaRPr lang="fi-FI" sz="1550">
              <a:solidFill>
                <a:schemeClr val="bg1"/>
              </a:solidFill>
            </a:endParaRPr>
          </a:p>
          <a:p>
            <a:pPr algn="l">
              <a:lnSpc>
                <a:spcPct val="110000"/>
              </a:lnSpc>
            </a:pPr>
            <a:r>
              <a:rPr lang="fi-FI" sz="1550">
                <a:solidFill>
                  <a:schemeClr val="bg1"/>
                </a:solidFill>
              </a:rPr>
              <a:t>ym.fi/ryhti</a:t>
            </a:r>
          </a:p>
          <a:p>
            <a:pPr algn="l">
              <a:lnSpc>
                <a:spcPct val="110000"/>
              </a:lnSpc>
            </a:pPr>
            <a:r>
              <a:rPr lang="fi-FI" sz="1550">
                <a:solidFill>
                  <a:schemeClr val="bg1"/>
                </a:solidFill>
              </a:rPr>
              <a:t>ryhti@gov.fi</a:t>
            </a:r>
          </a:p>
          <a:p>
            <a:pPr algn="l">
              <a:lnSpc>
                <a:spcPct val="110000"/>
              </a:lnSpc>
            </a:pPr>
            <a:endParaRPr lang="fi-FI" sz="1550">
              <a:solidFill>
                <a:schemeClr val="bg1"/>
              </a:solidFill>
            </a:endParaRPr>
          </a:p>
          <a:p>
            <a:pPr algn="l">
              <a:lnSpc>
                <a:spcPct val="110000"/>
              </a:lnSpc>
            </a:pPr>
            <a:r>
              <a:rPr lang="fi-FI" sz="1550">
                <a:solidFill>
                  <a:schemeClr val="bg1"/>
                </a:solidFill>
              </a:rPr>
              <a:t>ym.fi/</a:t>
            </a:r>
            <a:r>
              <a:rPr lang="fi-FI" sz="1550" err="1">
                <a:solidFill>
                  <a:schemeClr val="bg1"/>
                </a:solidFill>
              </a:rPr>
              <a:t>yhteentoimivuus</a:t>
            </a:r>
            <a:endParaRPr lang="fi-FI" sz="1550">
              <a:solidFill>
                <a:schemeClr val="bg1"/>
              </a:solidFill>
            </a:endParaRPr>
          </a:p>
          <a:p>
            <a:pPr algn="l">
              <a:lnSpc>
                <a:spcPct val="110000"/>
              </a:lnSpc>
            </a:pPr>
            <a:r>
              <a:rPr lang="fi-FI" sz="1550">
                <a:solidFill>
                  <a:schemeClr val="bg1"/>
                </a:solidFill>
              </a:rPr>
              <a:t>yhteentoimivuus@gov.fi</a:t>
            </a:r>
          </a:p>
        </p:txBody>
      </p:sp>
    </p:spTree>
    <p:extLst>
      <p:ext uri="{BB962C8B-B14F-4D97-AF65-F5344CB8AC3E}">
        <p14:creationId xmlns:p14="http://schemas.microsoft.com/office/powerpoint/2010/main" val="875307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798222"/>
            <a:ext cx="6321669" cy="2809829"/>
          </a:xfrm>
        </p:spPr>
        <p:txBody>
          <a:bodyPr anchor="b" anchorCtr="0"/>
          <a:lstStyle>
            <a:lvl1pPr algn="l">
              <a:lnSpc>
                <a:spcPct val="95000"/>
              </a:lnSpc>
              <a:defRPr sz="6000" spc="0" baseline="0">
                <a:solidFill>
                  <a:schemeClr val="bg1"/>
                </a:solidFill>
              </a:defRPr>
            </a:lvl1pPr>
          </a:lstStyle>
          <a:p>
            <a:r>
              <a:rPr lang="fi-FI"/>
              <a:t>Muokkaa ots.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hasCustomPrompt="1"/>
          </p:nvPr>
        </p:nvSpPr>
        <p:spPr>
          <a:xfrm>
            <a:off x="1121019" y="3869927"/>
            <a:ext cx="6321669" cy="1249419"/>
          </a:xfrm>
        </p:spPr>
        <p:txBody>
          <a:bodyPr/>
          <a:lstStyle>
            <a:lvl1pPr marL="0" indent="0" algn="l">
              <a:spcBef>
                <a:spcPts val="300"/>
              </a:spcBef>
              <a:buNone/>
              <a:defRPr sz="1900" b="1"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pc="0"/>
              <a:t>Tähän </a:t>
            </a:r>
            <a:r>
              <a:rPr lang="fi-FI" spc="0" err="1"/>
              <a:t>pp.kk.vvvv</a:t>
            </a:r>
            <a:r>
              <a:rPr lang="fi-FI" spc="0"/>
              <a:t> | tai muuta lisätietoa.</a:t>
            </a:r>
          </a:p>
        </p:txBody>
      </p:sp>
      <p:grpSp>
        <p:nvGrpSpPr>
          <p:cNvPr id="24" name="Ryhmä 23">
            <a:extLst>
              <a:ext uri="{FF2B5EF4-FFF2-40B4-BE49-F238E27FC236}">
                <a16:creationId xmlns:a16="http://schemas.microsoft.com/office/drawing/2014/main" id="{530C670F-5D03-4003-B2AF-299C2A1D2BC1}"/>
              </a:ext>
              <a:ext uri="{C183D7F6-B498-43B3-948B-1728B52AA6E4}">
                <adec:decorative xmlns:adec="http://schemas.microsoft.com/office/drawing/2017/decorative" val="1"/>
              </a:ext>
            </a:extLst>
          </p:cNvPr>
          <p:cNvGrpSpPr/>
          <p:nvPr userDrawn="1"/>
        </p:nvGrpSpPr>
        <p:grpSpPr>
          <a:xfrm>
            <a:off x="8146305" y="0"/>
            <a:ext cx="4046895" cy="6858000"/>
            <a:chOff x="8146305" y="0"/>
            <a:chExt cx="4046895" cy="6858000"/>
          </a:xfrm>
        </p:grpSpPr>
        <p:sp>
          <p:nvSpPr>
            <p:cNvPr id="19" name="Rectangle 6">
              <a:extLst>
                <a:ext uri="{FF2B5EF4-FFF2-40B4-BE49-F238E27FC236}">
                  <a16:creationId xmlns:a16="http://schemas.microsoft.com/office/drawing/2014/main" id="{9BD1EC33-2851-4411-A6B3-6201619F80A7}"/>
                </a:ext>
                <a:ext uri="{C183D7F6-B498-43B3-948B-1728B52AA6E4}">
                  <adec:decorative xmlns:adec="http://schemas.microsoft.com/office/drawing/2017/decorative" val="1"/>
                </a:ext>
              </a:extLst>
            </p:cNvPr>
            <p:cNvSpPr>
              <a:spLocks noChangeArrowheads="1"/>
            </p:cNvSpPr>
            <p:nvPr userDrawn="1"/>
          </p:nvSpPr>
          <p:spPr bwMode="auto">
            <a:xfrm>
              <a:off x="10227838" y="4131977"/>
              <a:ext cx="1965362" cy="2726023"/>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7">
              <a:extLst>
                <a:ext uri="{FF2B5EF4-FFF2-40B4-BE49-F238E27FC236}">
                  <a16:creationId xmlns:a16="http://schemas.microsoft.com/office/drawing/2014/main" id="{31AF13EB-4424-439F-B5AB-BC9621807CE9}"/>
                </a:ext>
                <a:ext uri="{C183D7F6-B498-43B3-948B-1728B52AA6E4}">
                  <adec:decorative xmlns:adec="http://schemas.microsoft.com/office/drawing/2017/decorative" val="1"/>
                </a:ext>
              </a:extLst>
            </p:cNvPr>
            <p:cNvSpPr>
              <a:spLocks/>
            </p:cNvSpPr>
            <p:nvPr userDrawn="1"/>
          </p:nvSpPr>
          <p:spPr bwMode="auto">
            <a:xfrm>
              <a:off x="8146305" y="4131977"/>
              <a:ext cx="2081533" cy="2726023"/>
            </a:xfrm>
            <a:custGeom>
              <a:avLst/>
              <a:gdLst>
                <a:gd name="T0" fmla="*/ 36 w 11565"/>
                <a:gd name="T1" fmla="*/ 7915 h 15147"/>
                <a:gd name="T2" fmla="*/ 3651 w 11565"/>
                <a:gd name="T3" fmla="*/ 11530 h 15147"/>
                <a:gd name="T4" fmla="*/ 36 w 11565"/>
                <a:gd name="T5" fmla="*/ 15145 h 15147"/>
                <a:gd name="T6" fmla="*/ 0 w 11565"/>
                <a:gd name="T7" fmla="*/ 15144 h 15147"/>
                <a:gd name="T8" fmla="*/ 0 w 11565"/>
                <a:gd name="T9" fmla="*/ 15147 h 15147"/>
                <a:gd name="T10" fmla="*/ 10986 w 11565"/>
                <a:gd name="T11" fmla="*/ 15147 h 15147"/>
                <a:gd name="T12" fmla="*/ 11565 w 11565"/>
                <a:gd name="T13" fmla="*/ 11530 h 15147"/>
                <a:gd name="T14" fmla="*/ 36 w 11565"/>
                <a:gd name="T15" fmla="*/ 0 h 15147"/>
                <a:gd name="T16" fmla="*/ 0 w 11565"/>
                <a:gd name="T17" fmla="*/ 1 h 15147"/>
                <a:gd name="T18" fmla="*/ 0 w 11565"/>
                <a:gd name="T19" fmla="*/ 7915 h 15147"/>
                <a:gd name="T20" fmla="*/ 36 w 11565"/>
                <a:gd name="T21" fmla="*/ 7915 h 15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5" h="15147">
                  <a:moveTo>
                    <a:pt x="36" y="7915"/>
                  </a:moveTo>
                  <a:cubicBezTo>
                    <a:pt x="2029" y="7915"/>
                    <a:pt x="3651" y="9536"/>
                    <a:pt x="3651" y="11530"/>
                  </a:cubicBezTo>
                  <a:cubicBezTo>
                    <a:pt x="3651" y="13523"/>
                    <a:pt x="2029" y="15145"/>
                    <a:pt x="36" y="15145"/>
                  </a:cubicBezTo>
                  <a:cubicBezTo>
                    <a:pt x="24" y="15145"/>
                    <a:pt x="12" y="15144"/>
                    <a:pt x="0" y="15144"/>
                  </a:cubicBezTo>
                  <a:lnTo>
                    <a:pt x="0" y="15147"/>
                  </a:lnTo>
                  <a:lnTo>
                    <a:pt x="10986" y="15147"/>
                  </a:lnTo>
                  <a:cubicBezTo>
                    <a:pt x="11361" y="14009"/>
                    <a:pt x="11565" y="12793"/>
                    <a:pt x="11565" y="11530"/>
                  </a:cubicBezTo>
                  <a:cubicBezTo>
                    <a:pt x="11565" y="5162"/>
                    <a:pt x="6403" y="0"/>
                    <a:pt x="36" y="0"/>
                  </a:cubicBezTo>
                  <a:cubicBezTo>
                    <a:pt x="24" y="0"/>
                    <a:pt x="12" y="1"/>
                    <a:pt x="0" y="1"/>
                  </a:cubicBezTo>
                  <a:lnTo>
                    <a:pt x="0" y="7915"/>
                  </a:lnTo>
                  <a:cubicBezTo>
                    <a:pt x="12" y="7915"/>
                    <a:pt x="24" y="7915"/>
                    <a:pt x="36" y="7915"/>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8">
              <a:extLst>
                <a:ext uri="{FF2B5EF4-FFF2-40B4-BE49-F238E27FC236}">
                  <a16:creationId xmlns:a16="http://schemas.microsoft.com/office/drawing/2014/main" id="{227B23C7-F73F-45BD-A013-DD3EE886E12A}"/>
                </a:ext>
                <a:ext uri="{C183D7F6-B498-43B3-948B-1728B52AA6E4}">
                  <adec:decorative xmlns:adec="http://schemas.microsoft.com/office/drawing/2017/decorative" val="1"/>
                </a:ext>
              </a:extLst>
            </p:cNvPr>
            <p:cNvSpPr>
              <a:spLocks noChangeArrowheads="1"/>
            </p:cNvSpPr>
            <p:nvPr userDrawn="1"/>
          </p:nvSpPr>
          <p:spPr bwMode="auto">
            <a:xfrm>
              <a:off x="8146305" y="0"/>
              <a:ext cx="4046895" cy="4131977"/>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9">
              <a:extLst>
                <a:ext uri="{FF2B5EF4-FFF2-40B4-BE49-F238E27FC236}">
                  <a16:creationId xmlns:a16="http://schemas.microsoft.com/office/drawing/2014/main" id="{9871684F-E05F-451D-9E71-621B0FF59853}"/>
                </a:ext>
                <a:ext uri="{C183D7F6-B498-43B3-948B-1728B52AA6E4}">
                  <adec:decorative xmlns:adec="http://schemas.microsoft.com/office/drawing/2017/decorative" val="1"/>
                </a:ext>
              </a:extLst>
            </p:cNvPr>
            <p:cNvSpPr>
              <a:spLocks noChangeArrowheads="1"/>
            </p:cNvSpPr>
            <p:nvPr userDrawn="1"/>
          </p:nvSpPr>
          <p:spPr bwMode="auto">
            <a:xfrm>
              <a:off x="9570595" y="1405954"/>
              <a:ext cx="2622604" cy="2726023"/>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descr="Rakennetun ympäristön tieto">
            <a:extLst>
              <a:ext uri="{FF2B5EF4-FFF2-40B4-BE49-F238E27FC236}">
                <a16:creationId xmlns:a16="http://schemas.microsoft.com/office/drawing/2014/main" id="{FFA0354D-4D76-4CFD-91C5-17C76FF351A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5645" y="5365901"/>
            <a:ext cx="2290167" cy="402616"/>
          </a:xfrm>
          <a:prstGeom prst="rect">
            <a:avLst/>
          </a:prstGeom>
        </p:spPr>
      </p:pic>
    </p:spTree>
    <p:extLst>
      <p:ext uri="{BB962C8B-B14F-4D97-AF65-F5344CB8AC3E}">
        <p14:creationId xmlns:p14="http://schemas.microsoft.com/office/powerpoint/2010/main" val="1583103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dia 2">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1936826"/>
            <a:ext cx="6321669" cy="3018051"/>
          </a:xfrm>
        </p:spPr>
        <p:txBody>
          <a:bodyPr anchor="ctr" anchorCtr="0"/>
          <a:lstStyle>
            <a:lvl1pPr algn="l">
              <a:lnSpc>
                <a:spcPct val="95000"/>
              </a:lnSpc>
              <a:defRPr sz="6000" spc="0" baseline="0">
                <a:solidFill>
                  <a:schemeClr val="bg1"/>
                </a:solidFill>
              </a:defRPr>
            </a:lvl1pPr>
          </a:lstStyle>
          <a:p>
            <a:r>
              <a:rPr lang="fi-FI"/>
              <a:t>Muokkaa ots. perustyyl. napsautt.</a:t>
            </a:r>
          </a:p>
        </p:txBody>
      </p:sp>
      <p:grpSp>
        <p:nvGrpSpPr>
          <p:cNvPr id="8" name="Ryhmä 7">
            <a:extLst>
              <a:ext uri="{FF2B5EF4-FFF2-40B4-BE49-F238E27FC236}">
                <a16:creationId xmlns:a16="http://schemas.microsoft.com/office/drawing/2014/main" id="{C573197D-A673-410D-9752-8E6F1631D593}"/>
              </a:ext>
            </a:extLst>
          </p:cNvPr>
          <p:cNvGrpSpPr/>
          <p:nvPr userDrawn="1"/>
        </p:nvGrpSpPr>
        <p:grpSpPr>
          <a:xfrm>
            <a:off x="8139940" y="0"/>
            <a:ext cx="4053260" cy="6858000"/>
            <a:chOff x="8139940" y="0"/>
            <a:chExt cx="4053260" cy="6858000"/>
          </a:xfrm>
        </p:grpSpPr>
        <p:sp>
          <p:nvSpPr>
            <p:cNvPr id="15" name="Rectangle 6">
              <a:extLst>
                <a:ext uri="{FF2B5EF4-FFF2-40B4-BE49-F238E27FC236}">
                  <a16:creationId xmlns:a16="http://schemas.microsoft.com/office/drawing/2014/main" id="{B4CFDF55-50A4-40FC-A976-1B9D676D0B78}"/>
                </a:ext>
                <a:ext uri="{C183D7F6-B498-43B3-948B-1728B52AA6E4}">
                  <adec:decorative xmlns:adec="http://schemas.microsoft.com/office/drawing/2017/decorative" val="1"/>
                </a:ext>
              </a:extLst>
            </p:cNvPr>
            <p:cNvSpPr>
              <a:spLocks noChangeArrowheads="1"/>
            </p:cNvSpPr>
            <p:nvPr userDrawn="1"/>
          </p:nvSpPr>
          <p:spPr bwMode="auto">
            <a:xfrm>
              <a:off x="10121215" y="4216400"/>
              <a:ext cx="2071985" cy="2641600"/>
            </a:xfrm>
            <a:prstGeom prst="rect">
              <a:avLst/>
            </a:prstGeom>
            <a:solidFill>
              <a:srgbClr val="263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AA08E00C-C9C0-4E3E-B479-DE17A3FCE8BD}"/>
                </a:ext>
                <a:ext uri="{C183D7F6-B498-43B3-948B-1728B52AA6E4}">
                  <adec:decorative xmlns:adec="http://schemas.microsoft.com/office/drawing/2017/decorative" val="1"/>
                </a:ext>
              </a:extLst>
            </p:cNvPr>
            <p:cNvSpPr>
              <a:spLocks/>
            </p:cNvSpPr>
            <p:nvPr userDrawn="1"/>
          </p:nvSpPr>
          <p:spPr bwMode="auto">
            <a:xfrm>
              <a:off x="8139940" y="0"/>
              <a:ext cx="1976501" cy="4213089"/>
            </a:xfrm>
            <a:custGeom>
              <a:avLst/>
              <a:gdLst>
                <a:gd name="T0" fmla="*/ 0 w 10987"/>
                <a:gd name="T1" fmla="*/ 23402 h 23402"/>
                <a:gd name="T2" fmla="*/ 10987 w 10987"/>
                <a:gd name="T3" fmla="*/ 11678 h 23402"/>
                <a:gd name="T4" fmla="*/ 539 w 10987"/>
                <a:gd name="T5" fmla="*/ 0 h 23402"/>
                <a:gd name="T6" fmla="*/ 0 w 10987"/>
                <a:gd name="T7" fmla="*/ 0 h 23402"/>
                <a:gd name="T8" fmla="*/ 0 w 10987"/>
                <a:gd name="T9" fmla="*/ 23402 h 23402"/>
              </a:gdLst>
              <a:ahLst/>
              <a:cxnLst>
                <a:cxn ang="0">
                  <a:pos x="T0" y="T1"/>
                </a:cxn>
                <a:cxn ang="0">
                  <a:pos x="T2" y="T3"/>
                </a:cxn>
                <a:cxn ang="0">
                  <a:pos x="T4" y="T5"/>
                </a:cxn>
                <a:cxn ang="0">
                  <a:pos x="T6" y="T7"/>
                </a:cxn>
                <a:cxn ang="0">
                  <a:pos x="T8" y="T9"/>
                </a:cxn>
              </a:cxnLst>
              <a:rect l="0" t="0" r="r" b="b"/>
              <a:pathLst>
                <a:path w="10987" h="23402">
                  <a:moveTo>
                    <a:pt x="0" y="23402"/>
                  </a:moveTo>
                  <a:cubicBezTo>
                    <a:pt x="6134" y="23009"/>
                    <a:pt x="10987" y="17910"/>
                    <a:pt x="10987" y="11678"/>
                  </a:cubicBezTo>
                  <a:cubicBezTo>
                    <a:pt x="10987" y="5629"/>
                    <a:pt x="6415" y="648"/>
                    <a:pt x="539" y="0"/>
                  </a:cubicBezTo>
                  <a:lnTo>
                    <a:pt x="0" y="0"/>
                  </a:lnTo>
                  <a:lnTo>
                    <a:pt x="0" y="23402"/>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8">
              <a:extLst>
                <a:ext uri="{FF2B5EF4-FFF2-40B4-BE49-F238E27FC236}">
                  <a16:creationId xmlns:a16="http://schemas.microsoft.com/office/drawing/2014/main" id="{A9DC7D52-3C5C-4F1A-A4A7-8FA3AE8A33F4}"/>
                </a:ext>
                <a:ext uri="{C183D7F6-B498-43B3-948B-1728B52AA6E4}">
                  <adec:decorative xmlns:adec="http://schemas.microsoft.com/office/drawing/2017/decorative" val="1"/>
                </a:ext>
              </a:extLst>
            </p:cNvPr>
            <p:cNvSpPr>
              <a:spLocks noChangeArrowheads="1"/>
            </p:cNvSpPr>
            <p:nvPr userDrawn="1"/>
          </p:nvSpPr>
          <p:spPr bwMode="auto">
            <a:xfrm>
              <a:off x="10121215" y="1"/>
              <a:ext cx="2071985" cy="4216270"/>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9">
              <a:extLst>
                <a:ext uri="{FF2B5EF4-FFF2-40B4-BE49-F238E27FC236}">
                  <a16:creationId xmlns:a16="http://schemas.microsoft.com/office/drawing/2014/main" id="{01BA05A1-9CE0-4D31-85D8-0AEB110B9BCF}"/>
                </a:ext>
                <a:ext uri="{C183D7F6-B498-43B3-948B-1728B52AA6E4}">
                  <adec:decorative xmlns:adec="http://schemas.microsoft.com/office/drawing/2017/decorative" val="1"/>
                </a:ext>
              </a:extLst>
            </p:cNvPr>
            <p:cNvSpPr>
              <a:spLocks noChangeArrowheads="1"/>
            </p:cNvSpPr>
            <p:nvPr userDrawn="1"/>
          </p:nvSpPr>
          <p:spPr bwMode="auto">
            <a:xfrm>
              <a:off x="8798767" y="4217860"/>
              <a:ext cx="1320850" cy="131052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10">
              <a:extLst>
                <a:ext uri="{FF2B5EF4-FFF2-40B4-BE49-F238E27FC236}">
                  <a16:creationId xmlns:a16="http://schemas.microsoft.com/office/drawing/2014/main" id="{F7879926-68A5-45B0-A965-66918300C52F}"/>
                </a:ext>
                <a:ext uri="{C183D7F6-B498-43B3-948B-1728B52AA6E4}">
                  <adec:decorative xmlns:adec="http://schemas.microsoft.com/office/drawing/2017/decorative" val="1"/>
                </a:ext>
              </a:extLst>
            </p:cNvPr>
            <p:cNvSpPr>
              <a:spLocks noChangeArrowheads="1"/>
            </p:cNvSpPr>
            <p:nvPr userDrawn="1"/>
          </p:nvSpPr>
          <p:spPr bwMode="auto">
            <a:xfrm>
              <a:off x="8139940" y="4217860"/>
              <a:ext cx="521975" cy="131052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Rectangle 11">
              <a:extLst>
                <a:ext uri="{FF2B5EF4-FFF2-40B4-BE49-F238E27FC236}">
                  <a16:creationId xmlns:a16="http://schemas.microsoft.com/office/drawing/2014/main" id="{B5885B27-08F6-4729-B66D-82F343446BBE}"/>
                </a:ext>
                <a:ext uri="{C183D7F6-B498-43B3-948B-1728B52AA6E4}">
                  <adec:decorative xmlns:adec="http://schemas.microsoft.com/office/drawing/2017/decorative" val="1"/>
                </a:ext>
              </a:extLst>
            </p:cNvPr>
            <p:cNvSpPr>
              <a:spLocks noChangeArrowheads="1"/>
            </p:cNvSpPr>
            <p:nvPr userDrawn="1"/>
          </p:nvSpPr>
          <p:spPr bwMode="auto">
            <a:xfrm>
              <a:off x="8798767" y="5676299"/>
              <a:ext cx="1320850" cy="118170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Rectangle 12">
              <a:extLst>
                <a:ext uri="{FF2B5EF4-FFF2-40B4-BE49-F238E27FC236}">
                  <a16:creationId xmlns:a16="http://schemas.microsoft.com/office/drawing/2014/main" id="{6DC81110-7758-46CC-B5E6-29DF65BB56A6}"/>
                </a:ext>
                <a:ext uri="{C183D7F6-B498-43B3-948B-1728B52AA6E4}">
                  <adec:decorative xmlns:adec="http://schemas.microsoft.com/office/drawing/2017/decorative" val="1"/>
                </a:ext>
              </a:extLst>
            </p:cNvPr>
            <p:cNvSpPr>
              <a:spLocks noChangeArrowheads="1"/>
            </p:cNvSpPr>
            <p:nvPr userDrawn="1"/>
          </p:nvSpPr>
          <p:spPr bwMode="auto">
            <a:xfrm>
              <a:off x="8139940" y="5676299"/>
              <a:ext cx="521975" cy="118170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4" name="Kuva 13" descr="Rakennetun ympäristön tieto">
            <a:extLst>
              <a:ext uri="{FF2B5EF4-FFF2-40B4-BE49-F238E27FC236}">
                <a16:creationId xmlns:a16="http://schemas.microsoft.com/office/drawing/2014/main" id="{B5949218-BA1B-4E42-BF34-78617DD8796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Tree>
    <p:extLst>
      <p:ext uri="{BB962C8B-B14F-4D97-AF65-F5344CB8AC3E}">
        <p14:creationId xmlns:p14="http://schemas.microsoft.com/office/powerpoint/2010/main" val="2289707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dia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1936826"/>
            <a:ext cx="6321669" cy="2809829"/>
          </a:xfrm>
        </p:spPr>
        <p:txBody>
          <a:bodyPr anchor="ctr" anchorCtr="0"/>
          <a:lstStyle>
            <a:lvl1pPr algn="l">
              <a:lnSpc>
                <a:spcPct val="95000"/>
              </a:lnSpc>
              <a:defRPr sz="6000" spc="0" baseline="0">
                <a:solidFill>
                  <a:schemeClr val="tx2"/>
                </a:solidFill>
              </a:defRPr>
            </a:lvl1pPr>
          </a:lstStyle>
          <a:p>
            <a:r>
              <a:rPr lang="fi-FI"/>
              <a:t>Muokkaa ots. perustyyl. napsautt.</a:t>
            </a:r>
          </a:p>
        </p:txBody>
      </p:sp>
      <p:grpSp>
        <p:nvGrpSpPr>
          <p:cNvPr id="30" name="Ryhmä 29">
            <a:extLst>
              <a:ext uri="{FF2B5EF4-FFF2-40B4-BE49-F238E27FC236}">
                <a16:creationId xmlns:a16="http://schemas.microsoft.com/office/drawing/2014/main" id="{D4241A45-DFCB-4615-8F46-4138C01178F9}"/>
              </a:ext>
              <a:ext uri="{C183D7F6-B498-43B3-948B-1728B52AA6E4}">
                <adec:decorative xmlns:adec="http://schemas.microsoft.com/office/drawing/2017/decorative" val="1"/>
              </a:ext>
            </a:extLst>
          </p:cNvPr>
          <p:cNvGrpSpPr/>
          <p:nvPr userDrawn="1"/>
        </p:nvGrpSpPr>
        <p:grpSpPr>
          <a:xfrm>
            <a:off x="8137809" y="0"/>
            <a:ext cx="4049033" cy="6858000"/>
            <a:chOff x="8137809" y="6350"/>
            <a:chExt cx="4049033" cy="6845300"/>
          </a:xfrm>
        </p:grpSpPr>
        <p:sp>
          <p:nvSpPr>
            <p:cNvPr id="26" name="Rectangle 6">
              <a:extLst>
                <a:ext uri="{FF2B5EF4-FFF2-40B4-BE49-F238E27FC236}">
                  <a16:creationId xmlns:a16="http://schemas.microsoft.com/office/drawing/2014/main" id="{EE5458BE-EC70-4BA4-AD13-9E119809757F}"/>
                </a:ext>
                <a:ext uri="{C183D7F6-B498-43B3-948B-1728B52AA6E4}">
                  <adec:decorative xmlns:adec="http://schemas.microsoft.com/office/drawing/2017/decorative" val="1"/>
                </a:ext>
              </a:extLst>
            </p:cNvPr>
            <p:cNvSpPr>
              <a:spLocks noChangeArrowheads="1"/>
            </p:cNvSpPr>
            <p:nvPr userDrawn="1"/>
          </p:nvSpPr>
          <p:spPr bwMode="auto">
            <a:xfrm>
              <a:off x="10256913" y="2632075"/>
              <a:ext cx="1929928" cy="4219575"/>
            </a:xfrm>
            <a:prstGeom prst="rect">
              <a:avLst/>
            </a:prstGeom>
            <a:solidFill>
              <a:srgbClr val="263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7">
              <a:extLst>
                <a:ext uri="{FF2B5EF4-FFF2-40B4-BE49-F238E27FC236}">
                  <a16:creationId xmlns:a16="http://schemas.microsoft.com/office/drawing/2014/main" id="{B6BAD2B3-C877-41F7-8873-1E6CB86F6DFE}"/>
                </a:ext>
                <a:ext uri="{C183D7F6-B498-43B3-948B-1728B52AA6E4}">
                  <adec:decorative xmlns:adec="http://schemas.microsoft.com/office/drawing/2017/decorative" val="1"/>
                </a:ext>
              </a:extLst>
            </p:cNvPr>
            <p:cNvSpPr>
              <a:spLocks/>
            </p:cNvSpPr>
            <p:nvPr userDrawn="1"/>
          </p:nvSpPr>
          <p:spPr bwMode="auto">
            <a:xfrm>
              <a:off x="8137809" y="2632075"/>
              <a:ext cx="2119106" cy="4219575"/>
            </a:xfrm>
            <a:custGeom>
              <a:avLst/>
              <a:gdLst>
                <a:gd name="T0" fmla="*/ 37 w 11786"/>
                <a:gd name="T1" fmla="*/ 8066 h 23490"/>
                <a:gd name="T2" fmla="*/ 3721 w 11786"/>
                <a:gd name="T3" fmla="*/ 11750 h 23490"/>
                <a:gd name="T4" fmla="*/ 37 w 11786"/>
                <a:gd name="T5" fmla="*/ 15434 h 23490"/>
                <a:gd name="T6" fmla="*/ 0 w 11786"/>
                <a:gd name="T7" fmla="*/ 15433 h 23490"/>
                <a:gd name="T8" fmla="*/ 0 w 11786"/>
                <a:gd name="T9" fmla="*/ 23490 h 23490"/>
                <a:gd name="T10" fmla="*/ 489 w 11786"/>
                <a:gd name="T11" fmla="*/ 23490 h 23490"/>
                <a:gd name="T12" fmla="*/ 11786 w 11786"/>
                <a:gd name="T13" fmla="*/ 11750 h 23490"/>
                <a:gd name="T14" fmla="*/ 37 w 11786"/>
                <a:gd name="T15" fmla="*/ 0 h 23490"/>
                <a:gd name="T16" fmla="*/ 0 w 11786"/>
                <a:gd name="T17" fmla="*/ 1 h 23490"/>
                <a:gd name="T18" fmla="*/ 0 w 11786"/>
                <a:gd name="T19" fmla="*/ 8066 h 23490"/>
                <a:gd name="T20" fmla="*/ 37 w 11786"/>
                <a:gd name="T21" fmla="*/ 8066 h 2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86" h="23490">
                  <a:moveTo>
                    <a:pt x="37" y="8066"/>
                  </a:moveTo>
                  <a:cubicBezTo>
                    <a:pt x="2068" y="8066"/>
                    <a:pt x="3721" y="9718"/>
                    <a:pt x="3721" y="11750"/>
                  </a:cubicBezTo>
                  <a:cubicBezTo>
                    <a:pt x="3721" y="13781"/>
                    <a:pt x="2068" y="15434"/>
                    <a:pt x="37" y="15434"/>
                  </a:cubicBezTo>
                  <a:cubicBezTo>
                    <a:pt x="24" y="15434"/>
                    <a:pt x="12" y="15433"/>
                    <a:pt x="0" y="15433"/>
                  </a:cubicBezTo>
                  <a:lnTo>
                    <a:pt x="0" y="23490"/>
                  </a:lnTo>
                  <a:lnTo>
                    <a:pt x="489" y="23490"/>
                  </a:lnTo>
                  <a:cubicBezTo>
                    <a:pt x="6768" y="23252"/>
                    <a:pt x="11786" y="18087"/>
                    <a:pt x="11786" y="11750"/>
                  </a:cubicBezTo>
                  <a:cubicBezTo>
                    <a:pt x="11786" y="5260"/>
                    <a:pt x="6526" y="0"/>
                    <a:pt x="37" y="0"/>
                  </a:cubicBezTo>
                  <a:cubicBezTo>
                    <a:pt x="24" y="0"/>
                    <a:pt x="12" y="1"/>
                    <a:pt x="0" y="1"/>
                  </a:cubicBezTo>
                  <a:lnTo>
                    <a:pt x="0" y="8066"/>
                  </a:lnTo>
                  <a:cubicBezTo>
                    <a:pt x="12" y="8066"/>
                    <a:pt x="24" y="8066"/>
                    <a:pt x="37" y="8066"/>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Rectangle 8">
              <a:extLst>
                <a:ext uri="{FF2B5EF4-FFF2-40B4-BE49-F238E27FC236}">
                  <a16:creationId xmlns:a16="http://schemas.microsoft.com/office/drawing/2014/main" id="{A04EC27B-76C9-4FE7-9B4D-90FBA6A1D4C8}"/>
                </a:ext>
                <a:ext uri="{C183D7F6-B498-43B3-948B-1728B52AA6E4}">
                  <adec:decorative xmlns:adec="http://schemas.microsoft.com/office/drawing/2017/decorative" val="1"/>
                </a:ext>
              </a:extLst>
            </p:cNvPr>
            <p:cNvSpPr>
              <a:spLocks noChangeArrowheads="1"/>
            </p:cNvSpPr>
            <p:nvPr userDrawn="1"/>
          </p:nvSpPr>
          <p:spPr bwMode="auto">
            <a:xfrm>
              <a:off x="8137810" y="6350"/>
              <a:ext cx="1449830" cy="2624138"/>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Rectangle 9">
              <a:extLst>
                <a:ext uri="{FF2B5EF4-FFF2-40B4-BE49-F238E27FC236}">
                  <a16:creationId xmlns:a16="http://schemas.microsoft.com/office/drawing/2014/main" id="{E83645D7-609D-4701-AE03-A8C55959CBB2}"/>
                </a:ext>
                <a:ext uri="{C183D7F6-B498-43B3-948B-1728B52AA6E4}">
                  <adec:decorative xmlns:adec="http://schemas.microsoft.com/office/drawing/2017/decorative" val="1"/>
                </a:ext>
              </a:extLst>
            </p:cNvPr>
            <p:cNvSpPr>
              <a:spLocks noChangeArrowheads="1"/>
            </p:cNvSpPr>
            <p:nvPr userDrawn="1"/>
          </p:nvSpPr>
          <p:spPr bwMode="auto">
            <a:xfrm>
              <a:off x="9587639" y="6350"/>
              <a:ext cx="2599203" cy="2624138"/>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4" name="Kuva 13" descr="Rakennetun ympäristön tieto">
            <a:extLst>
              <a:ext uri="{FF2B5EF4-FFF2-40B4-BE49-F238E27FC236}">
                <a16:creationId xmlns:a16="http://schemas.microsoft.com/office/drawing/2014/main" id="{B5949218-BA1B-4E42-BF34-78617DD8796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6"/>
          </a:xfrm>
          <a:prstGeom prst="rect">
            <a:avLst/>
          </a:prstGeom>
        </p:spPr>
      </p:pic>
    </p:spTree>
    <p:extLst>
      <p:ext uri="{BB962C8B-B14F-4D97-AF65-F5344CB8AC3E}">
        <p14:creationId xmlns:p14="http://schemas.microsoft.com/office/powerpoint/2010/main" val="1440205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2">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1936826"/>
            <a:ext cx="6321669" cy="3018051"/>
          </a:xfrm>
        </p:spPr>
        <p:txBody>
          <a:bodyPr anchor="ctr" anchorCtr="0"/>
          <a:lstStyle>
            <a:lvl1pPr algn="l">
              <a:lnSpc>
                <a:spcPct val="95000"/>
              </a:lnSpc>
              <a:defRPr sz="6000" spc="0" baseline="0">
                <a:solidFill>
                  <a:schemeClr val="bg1"/>
                </a:solidFill>
              </a:defRPr>
            </a:lvl1pPr>
          </a:lstStyle>
          <a:p>
            <a:r>
              <a:rPr lang="fi-FI"/>
              <a:t>Muokkaa perustyyl. napsautt.</a:t>
            </a:r>
          </a:p>
        </p:txBody>
      </p:sp>
      <p:grpSp>
        <p:nvGrpSpPr>
          <p:cNvPr id="8" name="Ryhmä 7">
            <a:extLst>
              <a:ext uri="{FF2B5EF4-FFF2-40B4-BE49-F238E27FC236}">
                <a16:creationId xmlns:a16="http://schemas.microsoft.com/office/drawing/2014/main" id="{C573197D-A673-410D-9752-8E6F1631D593}"/>
              </a:ext>
            </a:extLst>
          </p:cNvPr>
          <p:cNvGrpSpPr/>
          <p:nvPr userDrawn="1"/>
        </p:nvGrpSpPr>
        <p:grpSpPr>
          <a:xfrm>
            <a:off x="8139940" y="0"/>
            <a:ext cx="4053260" cy="6858000"/>
            <a:chOff x="8139940" y="0"/>
            <a:chExt cx="4053260" cy="6858000"/>
          </a:xfrm>
        </p:grpSpPr>
        <p:sp>
          <p:nvSpPr>
            <p:cNvPr id="15" name="Rectangle 6">
              <a:extLst>
                <a:ext uri="{FF2B5EF4-FFF2-40B4-BE49-F238E27FC236}">
                  <a16:creationId xmlns:a16="http://schemas.microsoft.com/office/drawing/2014/main" id="{B4CFDF55-50A4-40FC-A976-1B9D676D0B78}"/>
                </a:ext>
                <a:ext uri="{C183D7F6-B498-43B3-948B-1728B52AA6E4}">
                  <adec:decorative xmlns:adec="http://schemas.microsoft.com/office/drawing/2017/decorative" val="1"/>
                </a:ext>
              </a:extLst>
            </p:cNvPr>
            <p:cNvSpPr>
              <a:spLocks noChangeArrowheads="1"/>
            </p:cNvSpPr>
            <p:nvPr userDrawn="1"/>
          </p:nvSpPr>
          <p:spPr bwMode="auto">
            <a:xfrm>
              <a:off x="10121215" y="4216400"/>
              <a:ext cx="2071985" cy="2641600"/>
            </a:xfrm>
            <a:prstGeom prst="rect">
              <a:avLst/>
            </a:prstGeom>
            <a:solidFill>
              <a:srgbClr val="263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AA08E00C-C9C0-4E3E-B479-DE17A3FCE8BD}"/>
                </a:ext>
                <a:ext uri="{C183D7F6-B498-43B3-948B-1728B52AA6E4}">
                  <adec:decorative xmlns:adec="http://schemas.microsoft.com/office/drawing/2017/decorative" val="1"/>
                </a:ext>
              </a:extLst>
            </p:cNvPr>
            <p:cNvSpPr>
              <a:spLocks/>
            </p:cNvSpPr>
            <p:nvPr userDrawn="1"/>
          </p:nvSpPr>
          <p:spPr bwMode="auto">
            <a:xfrm>
              <a:off x="8139940" y="0"/>
              <a:ext cx="1976501" cy="4213089"/>
            </a:xfrm>
            <a:custGeom>
              <a:avLst/>
              <a:gdLst>
                <a:gd name="T0" fmla="*/ 0 w 10987"/>
                <a:gd name="T1" fmla="*/ 23402 h 23402"/>
                <a:gd name="T2" fmla="*/ 10987 w 10987"/>
                <a:gd name="T3" fmla="*/ 11678 h 23402"/>
                <a:gd name="T4" fmla="*/ 539 w 10987"/>
                <a:gd name="T5" fmla="*/ 0 h 23402"/>
                <a:gd name="T6" fmla="*/ 0 w 10987"/>
                <a:gd name="T7" fmla="*/ 0 h 23402"/>
                <a:gd name="T8" fmla="*/ 0 w 10987"/>
                <a:gd name="T9" fmla="*/ 23402 h 23402"/>
              </a:gdLst>
              <a:ahLst/>
              <a:cxnLst>
                <a:cxn ang="0">
                  <a:pos x="T0" y="T1"/>
                </a:cxn>
                <a:cxn ang="0">
                  <a:pos x="T2" y="T3"/>
                </a:cxn>
                <a:cxn ang="0">
                  <a:pos x="T4" y="T5"/>
                </a:cxn>
                <a:cxn ang="0">
                  <a:pos x="T6" y="T7"/>
                </a:cxn>
                <a:cxn ang="0">
                  <a:pos x="T8" y="T9"/>
                </a:cxn>
              </a:cxnLst>
              <a:rect l="0" t="0" r="r" b="b"/>
              <a:pathLst>
                <a:path w="10987" h="23402">
                  <a:moveTo>
                    <a:pt x="0" y="23402"/>
                  </a:moveTo>
                  <a:cubicBezTo>
                    <a:pt x="6134" y="23009"/>
                    <a:pt x="10987" y="17910"/>
                    <a:pt x="10987" y="11678"/>
                  </a:cubicBezTo>
                  <a:cubicBezTo>
                    <a:pt x="10987" y="5629"/>
                    <a:pt x="6415" y="648"/>
                    <a:pt x="539" y="0"/>
                  </a:cubicBezTo>
                  <a:lnTo>
                    <a:pt x="0" y="0"/>
                  </a:lnTo>
                  <a:lnTo>
                    <a:pt x="0" y="23402"/>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8">
              <a:extLst>
                <a:ext uri="{FF2B5EF4-FFF2-40B4-BE49-F238E27FC236}">
                  <a16:creationId xmlns:a16="http://schemas.microsoft.com/office/drawing/2014/main" id="{A9DC7D52-3C5C-4F1A-A4A7-8FA3AE8A33F4}"/>
                </a:ext>
                <a:ext uri="{C183D7F6-B498-43B3-948B-1728B52AA6E4}">
                  <adec:decorative xmlns:adec="http://schemas.microsoft.com/office/drawing/2017/decorative" val="1"/>
                </a:ext>
              </a:extLst>
            </p:cNvPr>
            <p:cNvSpPr>
              <a:spLocks noChangeArrowheads="1"/>
            </p:cNvSpPr>
            <p:nvPr userDrawn="1"/>
          </p:nvSpPr>
          <p:spPr bwMode="auto">
            <a:xfrm>
              <a:off x="10121215" y="1"/>
              <a:ext cx="2071985" cy="4216270"/>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9">
              <a:extLst>
                <a:ext uri="{FF2B5EF4-FFF2-40B4-BE49-F238E27FC236}">
                  <a16:creationId xmlns:a16="http://schemas.microsoft.com/office/drawing/2014/main" id="{01BA05A1-9CE0-4D31-85D8-0AEB110B9BCF}"/>
                </a:ext>
                <a:ext uri="{C183D7F6-B498-43B3-948B-1728B52AA6E4}">
                  <adec:decorative xmlns:adec="http://schemas.microsoft.com/office/drawing/2017/decorative" val="1"/>
                </a:ext>
              </a:extLst>
            </p:cNvPr>
            <p:cNvSpPr>
              <a:spLocks noChangeArrowheads="1"/>
            </p:cNvSpPr>
            <p:nvPr userDrawn="1"/>
          </p:nvSpPr>
          <p:spPr bwMode="auto">
            <a:xfrm>
              <a:off x="8798767" y="4217860"/>
              <a:ext cx="1320850" cy="131052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10">
              <a:extLst>
                <a:ext uri="{FF2B5EF4-FFF2-40B4-BE49-F238E27FC236}">
                  <a16:creationId xmlns:a16="http://schemas.microsoft.com/office/drawing/2014/main" id="{F7879926-68A5-45B0-A965-66918300C52F}"/>
                </a:ext>
                <a:ext uri="{C183D7F6-B498-43B3-948B-1728B52AA6E4}">
                  <adec:decorative xmlns:adec="http://schemas.microsoft.com/office/drawing/2017/decorative" val="1"/>
                </a:ext>
              </a:extLst>
            </p:cNvPr>
            <p:cNvSpPr>
              <a:spLocks noChangeArrowheads="1"/>
            </p:cNvSpPr>
            <p:nvPr userDrawn="1"/>
          </p:nvSpPr>
          <p:spPr bwMode="auto">
            <a:xfrm>
              <a:off x="8139940" y="4217860"/>
              <a:ext cx="521975" cy="131052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Rectangle 11">
              <a:extLst>
                <a:ext uri="{FF2B5EF4-FFF2-40B4-BE49-F238E27FC236}">
                  <a16:creationId xmlns:a16="http://schemas.microsoft.com/office/drawing/2014/main" id="{B5885B27-08F6-4729-B66D-82F343446BBE}"/>
                </a:ext>
                <a:ext uri="{C183D7F6-B498-43B3-948B-1728B52AA6E4}">
                  <adec:decorative xmlns:adec="http://schemas.microsoft.com/office/drawing/2017/decorative" val="1"/>
                </a:ext>
              </a:extLst>
            </p:cNvPr>
            <p:cNvSpPr>
              <a:spLocks noChangeArrowheads="1"/>
            </p:cNvSpPr>
            <p:nvPr userDrawn="1"/>
          </p:nvSpPr>
          <p:spPr bwMode="auto">
            <a:xfrm>
              <a:off x="8798767" y="5676299"/>
              <a:ext cx="1320850" cy="118170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Rectangle 12">
              <a:extLst>
                <a:ext uri="{FF2B5EF4-FFF2-40B4-BE49-F238E27FC236}">
                  <a16:creationId xmlns:a16="http://schemas.microsoft.com/office/drawing/2014/main" id="{6DC81110-7758-46CC-B5E6-29DF65BB56A6}"/>
                </a:ext>
                <a:ext uri="{C183D7F6-B498-43B3-948B-1728B52AA6E4}">
                  <adec:decorative xmlns:adec="http://schemas.microsoft.com/office/drawing/2017/decorative" val="1"/>
                </a:ext>
              </a:extLst>
            </p:cNvPr>
            <p:cNvSpPr>
              <a:spLocks noChangeArrowheads="1"/>
            </p:cNvSpPr>
            <p:nvPr userDrawn="1"/>
          </p:nvSpPr>
          <p:spPr bwMode="auto">
            <a:xfrm>
              <a:off x="8139940" y="5676299"/>
              <a:ext cx="521975" cy="118170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4" name="Kuva 13" descr="Rakennetun ympäristön tieto">
            <a:extLst>
              <a:ext uri="{FF2B5EF4-FFF2-40B4-BE49-F238E27FC236}">
                <a16:creationId xmlns:a16="http://schemas.microsoft.com/office/drawing/2014/main" id="{B5949218-BA1B-4E42-BF34-78617DD8796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Tree>
    <p:extLst>
      <p:ext uri="{BB962C8B-B14F-4D97-AF65-F5344CB8AC3E}">
        <p14:creationId xmlns:p14="http://schemas.microsoft.com/office/powerpoint/2010/main" val="2887994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ED1DF27-67BE-4F6C-BF3D-2EE17764326D}"/>
              </a:ext>
            </a:extLst>
          </p:cNvPr>
          <p:cNvSpPr>
            <a:spLocks noGrp="1"/>
          </p:cNvSpPr>
          <p:nvPr>
            <p:ph type="dt" sz="half" idx="10"/>
          </p:nvPr>
        </p:nvSpPr>
        <p:spPr/>
        <p:txBody>
          <a:bodyPr/>
          <a:lstStyle/>
          <a:p>
            <a:fld id="{3F0C5D76-F752-4F95-BA63-C3B7D9AE33C8}" type="datetime1">
              <a:rPr lang="fi-FI" smtClean="0"/>
              <a:t>23.8.2023</a:t>
            </a:fld>
            <a:endParaRPr lang="fi-FI"/>
          </a:p>
        </p:txBody>
      </p:sp>
      <p:sp>
        <p:nvSpPr>
          <p:cNvPr id="5" name="Alatunnisteen paikkamerkki 4">
            <a:extLst>
              <a:ext uri="{FF2B5EF4-FFF2-40B4-BE49-F238E27FC236}">
                <a16:creationId xmlns:a16="http://schemas.microsoft.com/office/drawing/2014/main" id="{0A1B4DB8-6F99-4A03-AFE0-07AC7CBBCB7B}"/>
              </a:ext>
            </a:extLst>
          </p:cNvPr>
          <p:cNvSpPr>
            <a:spLocks noGrp="1"/>
          </p:cNvSpPr>
          <p:nvPr>
            <p:ph type="ftr" sz="quarter" idx="11"/>
          </p:nvPr>
        </p:nvSpPr>
        <p:spPr/>
        <p:txBody>
          <a:bodyPr/>
          <a:lstStyle/>
          <a:p>
            <a:pPr algn="l"/>
            <a:r>
              <a:rPr lang="fi-FI"/>
              <a:t>Esityksen nimi</a:t>
            </a:r>
          </a:p>
        </p:txBody>
      </p:sp>
      <p:sp>
        <p:nvSpPr>
          <p:cNvPr id="6" name="Dian numeron paikkamerkki 5">
            <a:extLst>
              <a:ext uri="{FF2B5EF4-FFF2-40B4-BE49-F238E27FC236}">
                <a16:creationId xmlns:a16="http://schemas.microsoft.com/office/drawing/2014/main" id="{21620657-35FA-41E6-BBEF-2705BB067ADD}"/>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2191929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2F1CF59-F507-4B2D-99C5-835A046A702D}"/>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23.8.2023</a:t>
            </a:fld>
            <a:endParaRPr lang="fi-FI"/>
          </a:p>
        </p:txBody>
      </p:sp>
      <p:sp>
        <p:nvSpPr>
          <p:cNvPr id="5" name="Alatunnisteen paikkamerkki 4">
            <a:extLst>
              <a:ext uri="{FF2B5EF4-FFF2-40B4-BE49-F238E27FC236}">
                <a16:creationId xmlns:a16="http://schemas.microsoft.com/office/drawing/2014/main" id="{FB21828E-AC66-4B24-B3A5-EB343A6FD181}"/>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DC1ACAB6-9A89-4582-B062-8392219A1F06}"/>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Tree>
    <p:extLst>
      <p:ext uri="{BB962C8B-B14F-4D97-AF65-F5344CB8AC3E}">
        <p14:creationId xmlns:p14="http://schemas.microsoft.com/office/powerpoint/2010/main" val="4095696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tsikko ja sisältö 3">
    <p:bg>
      <p:bgPr>
        <a:solidFill>
          <a:srgbClr val="C66E4E"/>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userDrawn="1">
            <p:ph idx="1"/>
          </p:nvPr>
        </p:nvSpPr>
        <p:spPr>
          <a:xfrm>
            <a:off x="900000" y="2160000"/>
            <a:ext cx="6655939" cy="38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grpSp>
        <p:nvGrpSpPr>
          <p:cNvPr id="29" name="Ryhmä 28">
            <a:extLst>
              <a:ext uri="{FF2B5EF4-FFF2-40B4-BE49-F238E27FC236}">
                <a16:creationId xmlns:a16="http://schemas.microsoft.com/office/drawing/2014/main" id="{A2803F1F-4617-49F5-AEFA-BA64CD7C095E}"/>
              </a:ext>
              <a:ext uri="{C183D7F6-B498-43B3-948B-1728B52AA6E4}">
                <adec:decorative xmlns:adec="http://schemas.microsoft.com/office/drawing/2017/decorative" val="1"/>
              </a:ext>
            </a:extLst>
          </p:cNvPr>
          <p:cNvGrpSpPr/>
          <p:nvPr userDrawn="1"/>
        </p:nvGrpSpPr>
        <p:grpSpPr>
          <a:xfrm>
            <a:off x="8134350" y="0"/>
            <a:ext cx="4058850" cy="6858000"/>
            <a:chOff x="8134350" y="0"/>
            <a:chExt cx="4058850" cy="6858000"/>
          </a:xfrm>
        </p:grpSpPr>
        <p:sp>
          <p:nvSpPr>
            <p:cNvPr id="12" name="Rectangle 6">
              <a:extLst>
                <a:ext uri="{FF2B5EF4-FFF2-40B4-BE49-F238E27FC236}">
                  <a16:creationId xmlns:a16="http://schemas.microsoft.com/office/drawing/2014/main" id="{F230755D-89FE-44A8-8453-B36DC5D91C5F}"/>
                </a:ext>
                <a:ext uri="{C183D7F6-B498-43B3-948B-1728B52AA6E4}">
                  <adec:decorative xmlns:adec="http://schemas.microsoft.com/office/drawing/2017/decorative" val="1"/>
                </a:ext>
              </a:extLst>
            </p:cNvPr>
            <p:cNvSpPr>
              <a:spLocks noChangeArrowheads="1"/>
            </p:cNvSpPr>
            <p:nvPr userDrawn="1"/>
          </p:nvSpPr>
          <p:spPr bwMode="auto">
            <a:xfrm>
              <a:off x="10024140" y="2636957"/>
              <a:ext cx="2169060" cy="2113703"/>
            </a:xfrm>
            <a:prstGeom prst="rect">
              <a:avLst/>
            </a:prstGeom>
            <a:solidFill>
              <a:srgbClr val="263845"/>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7826C4B4-F3EF-48FD-BFC3-5D4A58852A0F}"/>
                </a:ext>
                <a:ext uri="{C183D7F6-B498-43B3-948B-1728B52AA6E4}">
                  <adec:decorative xmlns:adec="http://schemas.microsoft.com/office/drawing/2017/decorative" val="1"/>
                </a:ext>
              </a:extLst>
            </p:cNvPr>
            <p:cNvSpPr>
              <a:spLocks/>
            </p:cNvSpPr>
            <p:nvPr userDrawn="1"/>
          </p:nvSpPr>
          <p:spPr bwMode="auto">
            <a:xfrm>
              <a:off x="10024140" y="4750660"/>
              <a:ext cx="2169060" cy="2107340"/>
            </a:xfrm>
            <a:custGeom>
              <a:avLst/>
              <a:gdLst>
                <a:gd name="T0" fmla="*/ 8066 w 12047"/>
                <a:gd name="T1" fmla="*/ 11703 h 11703"/>
                <a:gd name="T2" fmla="*/ 11749 w 12047"/>
                <a:gd name="T3" fmla="*/ 8066 h 11703"/>
                <a:gd name="T4" fmla="*/ 12047 w 12047"/>
                <a:gd name="T5" fmla="*/ 8078 h 11703"/>
                <a:gd name="T6" fmla="*/ 12047 w 12047"/>
                <a:gd name="T7" fmla="*/ 4 h 11703"/>
                <a:gd name="T8" fmla="*/ 11749 w 12047"/>
                <a:gd name="T9" fmla="*/ 0 h 11703"/>
                <a:gd name="T10" fmla="*/ 0 w 12047"/>
                <a:gd name="T11" fmla="*/ 11703 h 11703"/>
                <a:gd name="T12" fmla="*/ 8066 w 12047"/>
                <a:gd name="T13" fmla="*/ 11703 h 11703"/>
              </a:gdLst>
              <a:ahLst/>
              <a:cxnLst>
                <a:cxn ang="0">
                  <a:pos x="T0" y="T1"/>
                </a:cxn>
                <a:cxn ang="0">
                  <a:pos x="T2" y="T3"/>
                </a:cxn>
                <a:cxn ang="0">
                  <a:pos x="T4" y="T5"/>
                </a:cxn>
                <a:cxn ang="0">
                  <a:pos x="T6" y="T7"/>
                </a:cxn>
                <a:cxn ang="0">
                  <a:pos x="T8" y="T9"/>
                </a:cxn>
                <a:cxn ang="0">
                  <a:pos x="T10" y="T11"/>
                </a:cxn>
                <a:cxn ang="0">
                  <a:pos x="T12" y="T13"/>
                </a:cxn>
              </a:cxnLst>
              <a:rect l="0" t="0" r="r" b="b"/>
              <a:pathLst>
                <a:path w="12047" h="11703">
                  <a:moveTo>
                    <a:pt x="8066" y="11703"/>
                  </a:moveTo>
                  <a:cubicBezTo>
                    <a:pt x="8091" y="9693"/>
                    <a:pt x="9733" y="8066"/>
                    <a:pt x="11749" y="8066"/>
                  </a:cubicBezTo>
                  <a:cubicBezTo>
                    <a:pt x="11850" y="8066"/>
                    <a:pt x="11949" y="8070"/>
                    <a:pt x="12047" y="8078"/>
                  </a:cubicBezTo>
                  <a:lnTo>
                    <a:pt x="12047" y="4"/>
                  </a:lnTo>
                  <a:cubicBezTo>
                    <a:pt x="11948" y="1"/>
                    <a:pt x="11849" y="0"/>
                    <a:pt x="11749" y="0"/>
                  </a:cubicBezTo>
                  <a:cubicBezTo>
                    <a:pt x="5275" y="0"/>
                    <a:pt x="25" y="5236"/>
                    <a:pt x="0" y="11703"/>
                  </a:cubicBezTo>
                  <a:lnTo>
                    <a:pt x="8066" y="11703"/>
                  </a:lnTo>
                  <a:close/>
                </a:path>
              </a:pathLst>
            </a:custGeom>
            <a:solidFill>
              <a:srgbClr val="E0BF9E"/>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9" name="Freeform 8">
              <a:extLst>
                <a:ext uri="{FF2B5EF4-FFF2-40B4-BE49-F238E27FC236}">
                  <a16:creationId xmlns:a16="http://schemas.microsoft.com/office/drawing/2014/main" id="{08EA5EFF-AB20-4BBF-82FF-7C12C49315F5}"/>
                </a:ext>
                <a:ext uri="{C183D7F6-B498-43B3-948B-1728B52AA6E4}">
                  <adec:decorative xmlns:adec="http://schemas.microsoft.com/office/drawing/2017/decorative" val="1"/>
                </a:ext>
              </a:extLst>
            </p:cNvPr>
            <p:cNvSpPr>
              <a:spLocks/>
            </p:cNvSpPr>
            <p:nvPr userDrawn="1"/>
          </p:nvSpPr>
          <p:spPr bwMode="auto">
            <a:xfrm>
              <a:off x="8134350" y="0"/>
              <a:ext cx="1889791" cy="2636957"/>
            </a:xfrm>
            <a:custGeom>
              <a:avLst/>
              <a:gdLst>
                <a:gd name="T0" fmla="*/ 10107 w 10470"/>
                <a:gd name="T1" fmla="*/ 0 h 14589"/>
                <a:gd name="T2" fmla="*/ 10470 w 10470"/>
                <a:gd name="T3" fmla="*/ 2909 h 14589"/>
                <a:gd name="T4" fmla="*/ 0 w 10470"/>
                <a:gd name="T5" fmla="*/ 14589 h 14589"/>
                <a:gd name="T6" fmla="*/ 0 w 10470"/>
                <a:gd name="T7" fmla="*/ 0 h 14589"/>
                <a:gd name="T8" fmla="*/ 10107 w 10470"/>
                <a:gd name="T9" fmla="*/ 0 h 14589"/>
              </a:gdLst>
              <a:ahLst/>
              <a:cxnLst>
                <a:cxn ang="0">
                  <a:pos x="T0" y="T1"/>
                </a:cxn>
                <a:cxn ang="0">
                  <a:pos x="T2" y="T3"/>
                </a:cxn>
                <a:cxn ang="0">
                  <a:pos x="T4" y="T5"/>
                </a:cxn>
                <a:cxn ang="0">
                  <a:pos x="T6" y="T7"/>
                </a:cxn>
                <a:cxn ang="0">
                  <a:pos x="T8" y="T9"/>
                </a:cxn>
              </a:cxnLst>
              <a:rect l="0" t="0" r="r" b="b"/>
              <a:pathLst>
                <a:path w="10470" h="14589">
                  <a:moveTo>
                    <a:pt x="10107" y="0"/>
                  </a:moveTo>
                  <a:cubicBezTo>
                    <a:pt x="10344" y="930"/>
                    <a:pt x="10470" y="1905"/>
                    <a:pt x="10470" y="2909"/>
                  </a:cubicBezTo>
                  <a:cubicBezTo>
                    <a:pt x="10470" y="8965"/>
                    <a:pt x="5887" y="13951"/>
                    <a:pt x="0" y="14589"/>
                  </a:cubicBezTo>
                  <a:lnTo>
                    <a:pt x="0" y="0"/>
                  </a:lnTo>
                  <a:lnTo>
                    <a:pt x="10107" y="0"/>
                  </a:lnTo>
                  <a:close/>
                </a:path>
              </a:pathLst>
            </a:custGeom>
            <a:solidFill>
              <a:srgbClr val="2B5233"/>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2" name="Rectangle 11">
              <a:extLst>
                <a:ext uri="{FF2B5EF4-FFF2-40B4-BE49-F238E27FC236}">
                  <a16:creationId xmlns:a16="http://schemas.microsoft.com/office/drawing/2014/main" id="{DF11A83F-91A7-4C6C-A8D3-C9D4C190BD48}"/>
                </a:ext>
                <a:ext uri="{C183D7F6-B498-43B3-948B-1728B52AA6E4}">
                  <adec:decorative xmlns:adec="http://schemas.microsoft.com/office/drawing/2017/decorative" val="1"/>
                </a:ext>
              </a:extLst>
            </p:cNvPr>
            <p:cNvSpPr>
              <a:spLocks noChangeArrowheads="1"/>
            </p:cNvSpPr>
            <p:nvPr userDrawn="1"/>
          </p:nvSpPr>
          <p:spPr bwMode="auto">
            <a:xfrm>
              <a:off x="10024140" y="1316888"/>
              <a:ext cx="1311302" cy="1320069"/>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3" name="Rectangle 12">
              <a:extLst>
                <a:ext uri="{FF2B5EF4-FFF2-40B4-BE49-F238E27FC236}">
                  <a16:creationId xmlns:a16="http://schemas.microsoft.com/office/drawing/2014/main" id="{2863792C-3E03-43D6-91E2-8EE53219D310}"/>
                </a:ext>
                <a:ext uri="{C183D7F6-B498-43B3-948B-1728B52AA6E4}">
                  <adec:decorative xmlns:adec="http://schemas.microsoft.com/office/drawing/2017/decorative" val="1"/>
                </a:ext>
              </a:extLst>
            </p:cNvPr>
            <p:cNvSpPr>
              <a:spLocks noChangeArrowheads="1"/>
            </p:cNvSpPr>
            <p:nvPr userDrawn="1"/>
          </p:nvSpPr>
          <p:spPr bwMode="auto">
            <a:xfrm>
              <a:off x="10024140" y="0"/>
              <a:ext cx="1311302" cy="1184882"/>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4" name="Rectangle 13">
              <a:extLst>
                <a:ext uri="{FF2B5EF4-FFF2-40B4-BE49-F238E27FC236}">
                  <a16:creationId xmlns:a16="http://schemas.microsoft.com/office/drawing/2014/main" id="{82DEE788-9315-4531-A1E4-6D70F1A43B4A}"/>
                </a:ext>
                <a:ext uri="{C183D7F6-B498-43B3-948B-1728B52AA6E4}">
                  <adec:decorative xmlns:adec="http://schemas.microsoft.com/office/drawing/2017/decorative" val="1"/>
                </a:ext>
              </a:extLst>
            </p:cNvPr>
            <p:cNvSpPr>
              <a:spLocks noChangeArrowheads="1"/>
            </p:cNvSpPr>
            <p:nvPr userDrawn="1"/>
          </p:nvSpPr>
          <p:spPr bwMode="auto">
            <a:xfrm>
              <a:off x="11483441" y="1316888"/>
              <a:ext cx="709758" cy="1320069"/>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5" name="Rectangle 14">
              <a:extLst>
                <a:ext uri="{FF2B5EF4-FFF2-40B4-BE49-F238E27FC236}">
                  <a16:creationId xmlns:a16="http://schemas.microsoft.com/office/drawing/2014/main" id="{446D9DE5-4D4F-4E5C-AA88-A8B749710B40}"/>
                </a:ext>
                <a:ext uri="{C183D7F6-B498-43B3-948B-1728B52AA6E4}">
                  <adec:decorative xmlns:adec="http://schemas.microsoft.com/office/drawing/2017/decorative" val="1"/>
                </a:ext>
              </a:extLst>
            </p:cNvPr>
            <p:cNvSpPr>
              <a:spLocks noChangeArrowheads="1"/>
            </p:cNvSpPr>
            <p:nvPr userDrawn="1"/>
          </p:nvSpPr>
          <p:spPr bwMode="auto">
            <a:xfrm>
              <a:off x="11483441" y="0"/>
              <a:ext cx="709758" cy="1184882"/>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0" name="Rectangle 9">
              <a:extLst>
                <a:ext uri="{FF2B5EF4-FFF2-40B4-BE49-F238E27FC236}">
                  <a16:creationId xmlns:a16="http://schemas.microsoft.com/office/drawing/2014/main" id="{17BA2AF9-8150-448C-BB13-58B9DB19FC4D}"/>
                </a:ext>
                <a:ext uri="{C183D7F6-B498-43B3-948B-1728B52AA6E4}">
                  <adec:decorative xmlns:adec="http://schemas.microsoft.com/office/drawing/2017/decorative" val="1"/>
                </a:ext>
              </a:extLst>
            </p:cNvPr>
            <p:cNvSpPr>
              <a:spLocks noChangeArrowheads="1"/>
            </p:cNvSpPr>
            <p:nvPr userDrawn="1"/>
          </p:nvSpPr>
          <p:spPr bwMode="auto">
            <a:xfrm>
              <a:off x="8134350" y="2636957"/>
              <a:ext cx="1889789" cy="4221043"/>
            </a:xfrm>
            <a:prstGeom prst="rect">
              <a:avLst/>
            </a:prstGeom>
            <a:solidFill>
              <a:srgbClr val="EDC7CC"/>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015CCD9B-013E-4D1F-BB5C-D7FDA12EDC95}"/>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23.8.2023</a:t>
            </a:fld>
            <a:endParaRPr lang="fi-FI"/>
          </a:p>
        </p:txBody>
      </p:sp>
      <p:sp>
        <p:nvSpPr>
          <p:cNvPr id="5" name="Alatunnisteen paikkamerkki 4">
            <a:extLst>
              <a:ext uri="{FF2B5EF4-FFF2-40B4-BE49-F238E27FC236}">
                <a16:creationId xmlns:a16="http://schemas.microsoft.com/office/drawing/2014/main" id="{D419EAE6-C09A-4207-860F-E7E0F9B69584}"/>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21C26794-FCCD-47A9-A70C-93F90CC86D03}"/>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7" name="Title 6">
            <a:extLst>
              <a:ext uri="{FF2B5EF4-FFF2-40B4-BE49-F238E27FC236}">
                <a16:creationId xmlns:a16="http://schemas.microsoft.com/office/drawing/2014/main" id="{0B7BE053-A653-4EF9-B944-5D7C16E730D3}"/>
              </a:ext>
            </a:extLst>
          </p:cNvPr>
          <p:cNvSpPr>
            <a:spLocks noGrp="1"/>
          </p:cNvSpPr>
          <p:nvPr>
            <p:ph type="title"/>
          </p:nvPr>
        </p:nvSpPr>
        <p:spPr>
          <a:xfrm>
            <a:off x="900000" y="854869"/>
            <a:ext cx="6655939" cy="1197308"/>
          </a:xfrm>
        </p:spPr>
        <p:txBody>
          <a:bodyPr/>
          <a:lstStyle>
            <a:lvl1pPr>
              <a:defRPr>
                <a:solidFill>
                  <a:schemeClr val="bg1"/>
                </a:solidFill>
              </a:defRPr>
            </a:lvl1pPr>
          </a:lstStyle>
          <a:p>
            <a:r>
              <a:rPr lang="fi-FI"/>
              <a:t>Muokkaa ots. perustyyl. napsautt.</a:t>
            </a:r>
            <a:endParaRPr lang="en-GB"/>
          </a:p>
        </p:txBody>
      </p:sp>
    </p:spTree>
    <p:extLst>
      <p:ext uri="{BB962C8B-B14F-4D97-AF65-F5344CB8AC3E}">
        <p14:creationId xmlns:p14="http://schemas.microsoft.com/office/powerpoint/2010/main" val="3128335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tsikko ja sisältö 4">
    <p:bg>
      <p:bgPr>
        <a:solidFill>
          <a:srgbClr val="253746"/>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6655939" cy="38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grpSp>
        <p:nvGrpSpPr>
          <p:cNvPr id="18" name="Ryhmä 17">
            <a:extLst>
              <a:ext uri="{FF2B5EF4-FFF2-40B4-BE49-F238E27FC236}">
                <a16:creationId xmlns:a16="http://schemas.microsoft.com/office/drawing/2014/main" id="{A6C1BDFB-6848-4AFA-947D-5C41890B20A6}"/>
              </a:ext>
              <a:ext uri="{C183D7F6-B498-43B3-948B-1728B52AA6E4}">
                <adec:decorative xmlns:adec="http://schemas.microsoft.com/office/drawing/2017/decorative" val="1"/>
              </a:ext>
            </a:extLst>
          </p:cNvPr>
          <p:cNvGrpSpPr/>
          <p:nvPr userDrawn="1"/>
        </p:nvGrpSpPr>
        <p:grpSpPr>
          <a:xfrm>
            <a:off x="8146305" y="0"/>
            <a:ext cx="4046895" cy="6858000"/>
            <a:chOff x="8146305" y="0"/>
            <a:chExt cx="4046895" cy="6858000"/>
          </a:xfrm>
        </p:grpSpPr>
        <p:sp>
          <p:nvSpPr>
            <p:cNvPr id="13" name="Rectangle 6">
              <a:extLst>
                <a:ext uri="{FF2B5EF4-FFF2-40B4-BE49-F238E27FC236}">
                  <a16:creationId xmlns:a16="http://schemas.microsoft.com/office/drawing/2014/main" id="{6AACDBA2-A430-49D1-90F9-6C3D51C46D95}"/>
                </a:ext>
                <a:ext uri="{C183D7F6-B498-43B3-948B-1728B52AA6E4}">
                  <adec:decorative xmlns:adec="http://schemas.microsoft.com/office/drawing/2017/decorative" val="1"/>
                </a:ext>
              </a:extLst>
            </p:cNvPr>
            <p:cNvSpPr>
              <a:spLocks noChangeArrowheads="1"/>
            </p:cNvSpPr>
            <p:nvPr userDrawn="1"/>
          </p:nvSpPr>
          <p:spPr bwMode="auto">
            <a:xfrm>
              <a:off x="10267623" y="2630596"/>
              <a:ext cx="1925577" cy="4227404"/>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D63D0239-A69D-4673-94A7-FDC3334DACF9}"/>
                </a:ext>
                <a:ext uri="{C183D7F6-B498-43B3-948B-1728B52AA6E4}">
                  <adec:decorative xmlns:adec="http://schemas.microsoft.com/office/drawing/2017/decorative" val="1"/>
                </a:ext>
              </a:extLst>
            </p:cNvPr>
            <p:cNvSpPr>
              <a:spLocks/>
            </p:cNvSpPr>
            <p:nvPr userDrawn="1"/>
          </p:nvSpPr>
          <p:spPr bwMode="auto">
            <a:xfrm>
              <a:off x="8146305" y="2630596"/>
              <a:ext cx="2121318" cy="4227404"/>
            </a:xfrm>
            <a:custGeom>
              <a:avLst/>
              <a:gdLst>
                <a:gd name="T0" fmla="*/ 36 w 11786"/>
                <a:gd name="T1" fmla="*/ 8066 h 23490"/>
                <a:gd name="T2" fmla="*/ 3720 w 11786"/>
                <a:gd name="T3" fmla="*/ 11750 h 23490"/>
                <a:gd name="T4" fmla="*/ 36 w 11786"/>
                <a:gd name="T5" fmla="*/ 15434 h 23490"/>
                <a:gd name="T6" fmla="*/ 0 w 11786"/>
                <a:gd name="T7" fmla="*/ 15433 h 23490"/>
                <a:gd name="T8" fmla="*/ 0 w 11786"/>
                <a:gd name="T9" fmla="*/ 23490 h 23490"/>
                <a:gd name="T10" fmla="*/ 488 w 11786"/>
                <a:gd name="T11" fmla="*/ 23490 h 23490"/>
                <a:gd name="T12" fmla="*/ 11786 w 11786"/>
                <a:gd name="T13" fmla="*/ 11750 h 23490"/>
                <a:gd name="T14" fmla="*/ 36 w 11786"/>
                <a:gd name="T15" fmla="*/ 0 h 23490"/>
                <a:gd name="T16" fmla="*/ 0 w 11786"/>
                <a:gd name="T17" fmla="*/ 1 h 23490"/>
                <a:gd name="T18" fmla="*/ 0 w 11786"/>
                <a:gd name="T19" fmla="*/ 8066 h 23490"/>
                <a:gd name="T20" fmla="*/ 36 w 11786"/>
                <a:gd name="T21" fmla="*/ 8066 h 2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86" h="23490">
                  <a:moveTo>
                    <a:pt x="36" y="8066"/>
                  </a:moveTo>
                  <a:cubicBezTo>
                    <a:pt x="2067" y="8066"/>
                    <a:pt x="3720" y="9718"/>
                    <a:pt x="3720" y="11750"/>
                  </a:cubicBezTo>
                  <a:cubicBezTo>
                    <a:pt x="3720" y="13781"/>
                    <a:pt x="2067" y="15434"/>
                    <a:pt x="36" y="15434"/>
                  </a:cubicBezTo>
                  <a:cubicBezTo>
                    <a:pt x="24" y="15434"/>
                    <a:pt x="12" y="15433"/>
                    <a:pt x="0" y="15433"/>
                  </a:cubicBezTo>
                  <a:lnTo>
                    <a:pt x="0" y="23490"/>
                  </a:lnTo>
                  <a:lnTo>
                    <a:pt x="488" y="23490"/>
                  </a:lnTo>
                  <a:cubicBezTo>
                    <a:pt x="6768" y="23252"/>
                    <a:pt x="11786" y="18087"/>
                    <a:pt x="11786" y="11750"/>
                  </a:cubicBezTo>
                  <a:cubicBezTo>
                    <a:pt x="11786" y="5260"/>
                    <a:pt x="6525" y="0"/>
                    <a:pt x="36" y="0"/>
                  </a:cubicBezTo>
                  <a:cubicBezTo>
                    <a:pt x="24" y="0"/>
                    <a:pt x="12" y="1"/>
                    <a:pt x="0" y="1"/>
                  </a:cubicBezTo>
                  <a:lnTo>
                    <a:pt x="0" y="8066"/>
                  </a:lnTo>
                  <a:cubicBezTo>
                    <a:pt x="12" y="8066"/>
                    <a:pt x="24" y="8066"/>
                    <a:pt x="36" y="8066"/>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8">
              <a:extLst>
                <a:ext uri="{FF2B5EF4-FFF2-40B4-BE49-F238E27FC236}">
                  <a16:creationId xmlns:a16="http://schemas.microsoft.com/office/drawing/2014/main" id="{EC0E3E3F-3576-4F4E-805A-BF318AE3E364}"/>
                </a:ext>
                <a:ext uri="{C183D7F6-B498-43B3-948B-1728B52AA6E4}">
                  <adec:decorative xmlns:adec="http://schemas.microsoft.com/office/drawing/2017/decorative" val="1"/>
                </a:ext>
              </a:extLst>
            </p:cNvPr>
            <p:cNvSpPr>
              <a:spLocks noChangeArrowheads="1"/>
            </p:cNvSpPr>
            <p:nvPr userDrawn="1"/>
          </p:nvSpPr>
          <p:spPr bwMode="auto">
            <a:xfrm>
              <a:off x="8146305" y="0"/>
              <a:ext cx="4046895" cy="2629006"/>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4460AB08-6DAA-417B-884A-46ABD135FDBC}"/>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23.8.2023</a:t>
            </a:fld>
            <a:endParaRPr lang="fi-FI"/>
          </a:p>
        </p:txBody>
      </p:sp>
      <p:sp>
        <p:nvSpPr>
          <p:cNvPr id="5" name="Alatunnisteen paikkamerkki 4">
            <a:extLst>
              <a:ext uri="{FF2B5EF4-FFF2-40B4-BE49-F238E27FC236}">
                <a16:creationId xmlns:a16="http://schemas.microsoft.com/office/drawing/2014/main" id="{C2F29211-1ECA-411F-BE40-69F1F0E56DE0}"/>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FC4DA809-68DF-4E04-9E23-691BFB9C9160}"/>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7" name="Title 6">
            <a:extLst>
              <a:ext uri="{FF2B5EF4-FFF2-40B4-BE49-F238E27FC236}">
                <a16:creationId xmlns:a16="http://schemas.microsoft.com/office/drawing/2014/main" id="{F62EB7A5-8478-429C-95CA-DB411CAF74AD}"/>
              </a:ext>
            </a:extLst>
          </p:cNvPr>
          <p:cNvSpPr>
            <a:spLocks noGrp="1"/>
          </p:cNvSpPr>
          <p:nvPr>
            <p:ph type="title"/>
          </p:nvPr>
        </p:nvSpPr>
        <p:spPr>
          <a:xfrm>
            <a:off x="900000" y="854869"/>
            <a:ext cx="6655939" cy="1197308"/>
          </a:xfrm>
        </p:spPr>
        <p:txBody>
          <a:bodyPr/>
          <a:lstStyle>
            <a:lvl1pPr>
              <a:defRPr>
                <a:solidFill>
                  <a:schemeClr val="bg1"/>
                </a:solidFill>
              </a:defRPr>
            </a:lvl1pPr>
          </a:lstStyle>
          <a:p>
            <a:r>
              <a:rPr lang="fi-FI"/>
              <a:t>Muokkaa ots. perustyyl. napsautt.</a:t>
            </a:r>
            <a:endParaRPr lang="en-GB"/>
          </a:p>
        </p:txBody>
      </p:sp>
    </p:spTree>
    <p:extLst>
      <p:ext uri="{BB962C8B-B14F-4D97-AF65-F5344CB8AC3E}">
        <p14:creationId xmlns:p14="http://schemas.microsoft.com/office/powerpoint/2010/main" val="2390396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ksi sisältökohdetta">
    <p:bg>
      <p:bgPr>
        <a:solidFill>
          <a:srgbClr val="F6F3E5"/>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E93AA4D-E55E-4128-94A9-9605BB3C028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4881600"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4" name="Sisällön paikkamerkki 2">
            <a:extLst>
              <a:ext uri="{FF2B5EF4-FFF2-40B4-BE49-F238E27FC236}">
                <a16:creationId xmlns:a16="http://schemas.microsoft.com/office/drawing/2014/main" id="{18D16D7F-0105-4630-B734-BBFDEC7C3087}"/>
              </a:ext>
            </a:extLst>
          </p:cNvPr>
          <p:cNvSpPr>
            <a:spLocks noGrp="1"/>
          </p:cNvSpPr>
          <p:nvPr>
            <p:ph idx="17"/>
          </p:nvPr>
        </p:nvSpPr>
        <p:spPr>
          <a:xfrm>
            <a:off x="6204250" y="2160000"/>
            <a:ext cx="4882550"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Päivämäärän paikkamerkki 8">
            <a:extLst>
              <a:ext uri="{FF2B5EF4-FFF2-40B4-BE49-F238E27FC236}">
                <a16:creationId xmlns:a16="http://schemas.microsoft.com/office/drawing/2014/main" id="{3FACC133-3BB1-4832-8BB8-39D82F644AED}"/>
              </a:ext>
            </a:extLst>
          </p:cNvPr>
          <p:cNvSpPr>
            <a:spLocks noGrp="1"/>
          </p:cNvSpPr>
          <p:nvPr>
            <p:ph type="dt" sz="half" idx="18"/>
          </p:nvPr>
        </p:nvSpPr>
        <p:spPr/>
        <p:txBody>
          <a:bodyPr/>
          <a:lstStyle/>
          <a:p>
            <a:fld id="{3F0C5D76-F752-4F95-BA63-C3B7D9AE33C8}" type="datetime1">
              <a:rPr lang="fi-FI" smtClean="0"/>
              <a:t>23.8.2023</a:t>
            </a:fld>
            <a:endParaRPr lang="fi-FI"/>
          </a:p>
        </p:txBody>
      </p:sp>
      <p:sp>
        <p:nvSpPr>
          <p:cNvPr id="10" name="Alatunnisteen paikkamerkki 9">
            <a:extLst>
              <a:ext uri="{FF2B5EF4-FFF2-40B4-BE49-F238E27FC236}">
                <a16:creationId xmlns:a16="http://schemas.microsoft.com/office/drawing/2014/main" id="{3CD80266-D8F7-4691-AB7D-2599499BB60D}"/>
              </a:ext>
            </a:extLst>
          </p:cNvPr>
          <p:cNvSpPr>
            <a:spLocks noGrp="1"/>
          </p:cNvSpPr>
          <p:nvPr>
            <p:ph type="ftr" sz="quarter" idx="19"/>
          </p:nvPr>
        </p:nvSpPr>
        <p:spPr/>
        <p:txBody>
          <a:bodyPr/>
          <a:lstStyle/>
          <a:p>
            <a:pPr algn="l"/>
            <a:r>
              <a:rPr lang="fi-FI"/>
              <a:t>Esityksen nimi</a:t>
            </a:r>
          </a:p>
        </p:txBody>
      </p:sp>
      <p:sp>
        <p:nvSpPr>
          <p:cNvPr id="15" name="Dian numeron paikkamerkki 14">
            <a:extLst>
              <a:ext uri="{FF2B5EF4-FFF2-40B4-BE49-F238E27FC236}">
                <a16:creationId xmlns:a16="http://schemas.microsoft.com/office/drawing/2014/main" id="{AB05533F-082B-4591-A365-CC43AE572D59}"/>
              </a:ext>
            </a:extLst>
          </p:cNvPr>
          <p:cNvSpPr>
            <a:spLocks noGrp="1"/>
          </p:cNvSpPr>
          <p:nvPr>
            <p:ph type="sldNum" sz="quarter" idx="20"/>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33667595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F6F3E5"/>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E93AA4D-E55E-4128-94A9-9605BB3C028E}"/>
              </a:ext>
            </a:extLst>
          </p:cNvPr>
          <p:cNvSpPr>
            <a:spLocks noGrp="1"/>
          </p:cNvSpPr>
          <p:nvPr>
            <p:ph type="title"/>
          </p:nvPr>
        </p:nvSpPr>
        <p:spPr/>
        <p:txBody>
          <a:bodyPr/>
          <a:lstStyle/>
          <a:p>
            <a:r>
              <a:rPr lang="fi-FI"/>
              <a:t>Muokkaa ots. perustyyl. napsautt.</a:t>
            </a:r>
          </a:p>
        </p:txBody>
      </p:sp>
      <p:sp>
        <p:nvSpPr>
          <p:cNvPr id="9" name="Tekstin paikkamerkki 2">
            <a:extLst>
              <a:ext uri="{FF2B5EF4-FFF2-40B4-BE49-F238E27FC236}">
                <a16:creationId xmlns:a16="http://schemas.microsoft.com/office/drawing/2014/main" id="{498075FE-F163-4326-A60A-6F2F73CA5348}"/>
              </a:ext>
            </a:extLst>
          </p:cNvPr>
          <p:cNvSpPr>
            <a:spLocks noGrp="1"/>
          </p:cNvSpPr>
          <p:nvPr>
            <p:ph type="body" idx="13"/>
          </p:nvPr>
        </p:nvSpPr>
        <p:spPr>
          <a:xfrm>
            <a:off x="900000" y="2090446"/>
            <a:ext cx="488160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464904"/>
            <a:ext cx="4881600" cy="3550696"/>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Tekstin paikkamerkki 4">
            <a:extLst>
              <a:ext uri="{FF2B5EF4-FFF2-40B4-BE49-F238E27FC236}">
                <a16:creationId xmlns:a16="http://schemas.microsoft.com/office/drawing/2014/main" id="{3A65C116-E827-4859-B54E-7D41F58D110B}"/>
              </a:ext>
            </a:extLst>
          </p:cNvPr>
          <p:cNvSpPr>
            <a:spLocks noGrp="1"/>
          </p:cNvSpPr>
          <p:nvPr>
            <p:ph type="body" sz="quarter" idx="3"/>
          </p:nvPr>
        </p:nvSpPr>
        <p:spPr>
          <a:xfrm>
            <a:off x="6204250" y="2090446"/>
            <a:ext cx="489215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4" name="Sisällön paikkamerkki 2">
            <a:extLst>
              <a:ext uri="{FF2B5EF4-FFF2-40B4-BE49-F238E27FC236}">
                <a16:creationId xmlns:a16="http://schemas.microsoft.com/office/drawing/2014/main" id="{18D16D7F-0105-4630-B734-BBFDEC7C3087}"/>
              </a:ext>
            </a:extLst>
          </p:cNvPr>
          <p:cNvSpPr>
            <a:spLocks noGrp="1"/>
          </p:cNvSpPr>
          <p:nvPr>
            <p:ph idx="17"/>
          </p:nvPr>
        </p:nvSpPr>
        <p:spPr>
          <a:xfrm>
            <a:off x="6204250" y="2464904"/>
            <a:ext cx="4882550" cy="3550696"/>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Päivämäärän paikkamerkki 1">
            <a:extLst>
              <a:ext uri="{FF2B5EF4-FFF2-40B4-BE49-F238E27FC236}">
                <a16:creationId xmlns:a16="http://schemas.microsoft.com/office/drawing/2014/main" id="{A589C0F2-6725-4EBA-96CC-C3B00AFBA957}"/>
              </a:ext>
            </a:extLst>
          </p:cNvPr>
          <p:cNvSpPr>
            <a:spLocks noGrp="1"/>
          </p:cNvSpPr>
          <p:nvPr>
            <p:ph type="dt" sz="half" idx="18"/>
          </p:nvPr>
        </p:nvSpPr>
        <p:spPr/>
        <p:txBody>
          <a:bodyPr/>
          <a:lstStyle/>
          <a:p>
            <a:fld id="{3F0C5D76-F752-4F95-BA63-C3B7D9AE33C8}" type="datetime1">
              <a:rPr lang="fi-FI" smtClean="0"/>
              <a:t>23.8.2023</a:t>
            </a:fld>
            <a:endParaRPr lang="fi-FI"/>
          </a:p>
        </p:txBody>
      </p:sp>
      <p:sp>
        <p:nvSpPr>
          <p:cNvPr id="4" name="Alatunnisteen paikkamerkki 3">
            <a:extLst>
              <a:ext uri="{FF2B5EF4-FFF2-40B4-BE49-F238E27FC236}">
                <a16:creationId xmlns:a16="http://schemas.microsoft.com/office/drawing/2014/main" id="{6FA60C60-6DC3-4FF2-BE5D-83BC342359F1}"/>
              </a:ext>
            </a:extLst>
          </p:cNvPr>
          <p:cNvSpPr>
            <a:spLocks noGrp="1"/>
          </p:cNvSpPr>
          <p:nvPr>
            <p:ph type="ftr" sz="quarter" idx="19"/>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EF7BF08-2351-42B1-BE4B-C17E2E79D8E2}"/>
              </a:ext>
            </a:extLst>
          </p:cNvPr>
          <p:cNvSpPr>
            <a:spLocks noGrp="1"/>
          </p:cNvSpPr>
          <p:nvPr>
            <p:ph type="sldNum" sz="quarter" idx="20"/>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890628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uvatekstillinen kuva">
    <p:bg>
      <p:bgPr>
        <a:solidFill>
          <a:srgbClr val="F6F3E5"/>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5277582"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6959350" y="0"/>
            <a:ext cx="5232650"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6" name="Päivämäärän paikkamerkki 5">
            <a:extLst>
              <a:ext uri="{FF2B5EF4-FFF2-40B4-BE49-F238E27FC236}">
                <a16:creationId xmlns:a16="http://schemas.microsoft.com/office/drawing/2014/main" id="{C023609F-FFB1-4EE5-93F5-AD8EC667FF10}"/>
              </a:ext>
            </a:extLst>
          </p:cNvPr>
          <p:cNvSpPr>
            <a:spLocks noGrp="1"/>
          </p:cNvSpPr>
          <p:nvPr>
            <p:ph type="dt" sz="half" idx="14"/>
          </p:nvPr>
        </p:nvSpPr>
        <p:spPr/>
        <p:txBody>
          <a:bodyPr/>
          <a:lstStyle>
            <a:lvl1pPr>
              <a:defRPr>
                <a:solidFill>
                  <a:schemeClr val="bg1"/>
                </a:solidFill>
              </a:defRPr>
            </a:lvl1pPr>
          </a:lstStyle>
          <a:p>
            <a:fld id="{3F0C5D76-F752-4F95-BA63-C3B7D9AE33C8}" type="datetime1">
              <a:rPr lang="fi-FI" smtClean="0"/>
              <a:pPr/>
              <a:t>23.8.2023</a:t>
            </a:fld>
            <a:endParaRPr lang="fi-FI"/>
          </a:p>
        </p:txBody>
      </p:sp>
      <p:sp>
        <p:nvSpPr>
          <p:cNvPr id="7" name="Alatunnisteen paikkamerkki 6">
            <a:extLst>
              <a:ext uri="{FF2B5EF4-FFF2-40B4-BE49-F238E27FC236}">
                <a16:creationId xmlns:a16="http://schemas.microsoft.com/office/drawing/2014/main" id="{6792FB64-2FAE-48AC-B993-8E49F0FE4AE6}"/>
              </a:ext>
            </a:extLst>
          </p:cNvPr>
          <p:cNvSpPr>
            <a:spLocks noGrp="1"/>
          </p:cNvSpPr>
          <p:nvPr>
            <p:ph type="ftr" sz="quarter" idx="15"/>
          </p:nvPr>
        </p:nvSpPr>
        <p:spPr/>
        <p:txBody>
          <a:bodyPr/>
          <a:lstStyle/>
          <a:p>
            <a:pPr algn="l"/>
            <a:r>
              <a:rPr lang="fi-FI"/>
              <a:t>Esityksen nimi</a:t>
            </a:r>
          </a:p>
        </p:txBody>
      </p:sp>
      <p:sp>
        <p:nvSpPr>
          <p:cNvPr id="13" name="Dian numeron paikkamerkki 12">
            <a:extLst>
              <a:ext uri="{FF2B5EF4-FFF2-40B4-BE49-F238E27FC236}">
                <a16:creationId xmlns:a16="http://schemas.microsoft.com/office/drawing/2014/main" id="{4DF10FCA-6F67-4362-B785-D09057DA7B03}"/>
              </a:ext>
            </a:extLst>
          </p:cNvPr>
          <p:cNvSpPr>
            <a:spLocks noGrp="1"/>
          </p:cNvSpPr>
          <p:nvPr>
            <p:ph type="sldNum" sz="quarter" idx="16"/>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
        <p:nvSpPr>
          <p:cNvPr id="4" name="Title 3">
            <a:extLst>
              <a:ext uri="{FF2B5EF4-FFF2-40B4-BE49-F238E27FC236}">
                <a16:creationId xmlns:a16="http://schemas.microsoft.com/office/drawing/2014/main" id="{E3B418BB-3CE2-4E38-9482-AED2BBF7316B}"/>
              </a:ext>
            </a:extLst>
          </p:cNvPr>
          <p:cNvSpPr>
            <a:spLocks noGrp="1"/>
          </p:cNvSpPr>
          <p:nvPr>
            <p:ph type="title"/>
          </p:nvPr>
        </p:nvSpPr>
        <p:spPr>
          <a:xfrm>
            <a:off x="900000" y="854869"/>
            <a:ext cx="5277582" cy="1197308"/>
          </a:xfrm>
        </p:spPr>
        <p:txBody>
          <a:bodyPr/>
          <a:lstStyle/>
          <a:p>
            <a:r>
              <a:rPr lang="fi-FI"/>
              <a:t>Muokkaa ots. perustyyl. napsautt.</a:t>
            </a:r>
            <a:endParaRPr lang="en-GB"/>
          </a:p>
        </p:txBody>
      </p:sp>
    </p:spTree>
    <p:extLst>
      <p:ext uri="{BB962C8B-B14F-4D97-AF65-F5344CB8AC3E}">
        <p14:creationId xmlns:p14="http://schemas.microsoft.com/office/powerpoint/2010/main" val="1543132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tsikko ja kuva">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a:xfrm>
            <a:off x="899999" y="1099082"/>
            <a:ext cx="10198800" cy="617107"/>
          </a:xfrm>
        </p:spPr>
        <p:txBody>
          <a:bodyPr/>
          <a:lstStyle/>
          <a:p>
            <a:r>
              <a:rPr lang="fi-FI"/>
              <a:t>Muokkaa ots. perustyyl. napsautt.</a:t>
            </a:r>
          </a:p>
        </p:txBody>
      </p:sp>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900000" y="1765738"/>
            <a:ext cx="10158384" cy="4396327"/>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8" name="Päivämäärän paikkamerkki 7">
            <a:extLst>
              <a:ext uri="{FF2B5EF4-FFF2-40B4-BE49-F238E27FC236}">
                <a16:creationId xmlns:a16="http://schemas.microsoft.com/office/drawing/2014/main" id="{E521CE74-D2C5-439B-84F8-9D652D82B396}"/>
              </a:ext>
            </a:extLst>
          </p:cNvPr>
          <p:cNvSpPr>
            <a:spLocks noGrp="1"/>
          </p:cNvSpPr>
          <p:nvPr>
            <p:ph type="dt" sz="half" idx="14"/>
          </p:nvPr>
        </p:nvSpPr>
        <p:spPr/>
        <p:txBody>
          <a:bodyPr/>
          <a:lstStyle/>
          <a:p>
            <a:fld id="{3F0C5D76-F752-4F95-BA63-C3B7D9AE33C8}" type="datetime1">
              <a:rPr lang="fi-FI" smtClean="0"/>
              <a:t>23.8.2023</a:t>
            </a:fld>
            <a:endParaRPr lang="fi-FI"/>
          </a:p>
        </p:txBody>
      </p:sp>
      <p:sp>
        <p:nvSpPr>
          <p:cNvPr id="9" name="Alatunnisteen paikkamerkki 8">
            <a:extLst>
              <a:ext uri="{FF2B5EF4-FFF2-40B4-BE49-F238E27FC236}">
                <a16:creationId xmlns:a16="http://schemas.microsoft.com/office/drawing/2014/main" id="{B8F1AEC1-50B2-41FF-8F61-2E6B17E0CD90}"/>
              </a:ext>
            </a:extLst>
          </p:cNvPr>
          <p:cNvSpPr>
            <a:spLocks noGrp="1"/>
          </p:cNvSpPr>
          <p:nvPr>
            <p:ph type="ftr" sz="quarter" idx="15"/>
          </p:nvPr>
        </p:nvSpPr>
        <p:spPr/>
        <p:txBody>
          <a:bodyPr/>
          <a:lstStyle/>
          <a:p>
            <a:pPr algn="l"/>
            <a:r>
              <a:rPr lang="fi-FI"/>
              <a:t>Esityksen nimi</a:t>
            </a:r>
          </a:p>
        </p:txBody>
      </p:sp>
      <p:sp>
        <p:nvSpPr>
          <p:cNvPr id="10" name="Dian numeron paikkamerkki 9">
            <a:extLst>
              <a:ext uri="{FF2B5EF4-FFF2-40B4-BE49-F238E27FC236}">
                <a16:creationId xmlns:a16="http://schemas.microsoft.com/office/drawing/2014/main" id="{CC38549D-FBA7-429E-85AD-BBA0BC6FFCB0}"/>
              </a:ext>
            </a:extLst>
          </p:cNvPr>
          <p:cNvSpPr>
            <a:spLocks noGrp="1"/>
          </p:cNvSpPr>
          <p:nvPr>
            <p:ph type="sldNum" sz="quarter" idx="16"/>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3336785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0" y="0"/>
            <a:ext cx="12192000"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6" name="Päivämäärän paikkamerkki 5">
            <a:extLst>
              <a:ext uri="{FF2B5EF4-FFF2-40B4-BE49-F238E27FC236}">
                <a16:creationId xmlns:a16="http://schemas.microsoft.com/office/drawing/2014/main" id="{C023609F-FFB1-4EE5-93F5-AD8EC667FF10}"/>
              </a:ext>
            </a:extLst>
          </p:cNvPr>
          <p:cNvSpPr>
            <a:spLocks noGrp="1"/>
          </p:cNvSpPr>
          <p:nvPr>
            <p:ph type="dt" sz="half" idx="14"/>
          </p:nvPr>
        </p:nvSpPr>
        <p:spPr/>
        <p:txBody>
          <a:bodyPr/>
          <a:lstStyle>
            <a:lvl1pPr>
              <a:defRPr>
                <a:solidFill>
                  <a:schemeClr val="bg1"/>
                </a:solidFill>
              </a:defRPr>
            </a:lvl1pPr>
          </a:lstStyle>
          <a:p>
            <a:fld id="{3F0C5D76-F752-4F95-BA63-C3B7D9AE33C8}" type="datetime1">
              <a:rPr lang="fi-FI" smtClean="0"/>
              <a:pPr/>
              <a:t>23.8.2023</a:t>
            </a:fld>
            <a:endParaRPr lang="fi-FI"/>
          </a:p>
        </p:txBody>
      </p:sp>
      <p:sp>
        <p:nvSpPr>
          <p:cNvPr id="7" name="Alatunnisteen paikkamerkki 6">
            <a:extLst>
              <a:ext uri="{FF2B5EF4-FFF2-40B4-BE49-F238E27FC236}">
                <a16:creationId xmlns:a16="http://schemas.microsoft.com/office/drawing/2014/main" id="{6792FB64-2FAE-48AC-B993-8E49F0FE4AE6}"/>
              </a:ext>
            </a:extLst>
          </p:cNvPr>
          <p:cNvSpPr>
            <a:spLocks noGrp="1"/>
          </p:cNvSpPr>
          <p:nvPr>
            <p:ph type="ftr" sz="quarter" idx="15"/>
          </p:nvPr>
        </p:nvSpPr>
        <p:spPr/>
        <p:txBody>
          <a:bodyPr/>
          <a:lstStyle>
            <a:lvl1pPr>
              <a:defRPr>
                <a:solidFill>
                  <a:schemeClr val="bg1"/>
                </a:solidFill>
              </a:defRPr>
            </a:lvl1pPr>
          </a:lstStyle>
          <a:p>
            <a:pPr algn="l"/>
            <a:r>
              <a:rPr lang="fi-FI"/>
              <a:t>Esityksen nimi</a:t>
            </a:r>
          </a:p>
        </p:txBody>
      </p:sp>
      <p:sp>
        <p:nvSpPr>
          <p:cNvPr id="13" name="Dian numeron paikkamerkki 12">
            <a:extLst>
              <a:ext uri="{FF2B5EF4-FFF2-40B4-BE49-F238E27FC236}">
                <a16:creationId xmlns:a16="http://schemas.microsoft.com/office/drawing/2014/main" id="{4DF10FCA-6F67-4362-B785-D09057DA7B03}"/>
              </a:ext>
            </a:extLst>
          </p:cNvPr>
          <p:cNvSpPr>
            <a:spLocks noGrp="1"/>
          </p:cNvSpPr>
          <p:nvPr>
            <p:ph type="sldNum" sz="quarter" idx="16"/>
          </p:nvPr>
        </p:nvSpPr>
        <p:spPr/>
        <p:txBody>
          <a:bodyPr/>
          <a:lstStyle>
            <a:lvl1pPr>
              <a:defRPr>
                <a:solidFill>
                  <a:schemeClr val="bg1"/>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72962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4EAE3F2A-AE79-4E51-9C0B-FA947D2B870D}"/>
              </a:ext>
            </a:extLst>
          </p:cNvPr>
          <p:cNvSpPr>
            <a:spLocks noGrp="1"/>
          </p:cNvSpPr>
          <p:nvPr>
            <p:ph type="dt" sz="half" idx="10"/>
          </p:nvPr>
        </p:nvSpPr>
        <p:spPr/>
        <p:txBody>
          <a:bodyPr/>
          <a:lstStyle/>
          <a:p>
            <a:fld id="{3F0C5D76-F752-4F95-BA63-C3B7D9AE33C8}" type="datetime1">
              <a:rPr lang="fi-FI" smtClean="0"/>
              <a:t>23.8.2023</a:t>
            </a:fld>
            <a:endParaRPr lang="fi-FI"/>
          </a:p>
        </p:txBody>
      </p:sp>
      <p:sp>
        <p:nvSpPr>
          <p:cNvPr id="4" name="Alatunnisteen paikkamerkki 3">
            <a:extLst>
              <a:ext uri="{FF2B5EF4-FFF2-40B4-BE49-F238E27FC236}">
                <a16:creationId xmlns:a16="http://schemas.microsoft.com/office/drawing/2014/main" id="{E2DF2AEC-C6CE-4D13-959D-C8BF6107A86D}"/>
              </a:ext>
            </a:extLst>
          </p:cNvPr>
          <p:cNvSpPr>
            <a:spLocks noGrp="1"/>
          </p:cNvSpPr>
          <p:nvPr>
            <p:ph type="ftr" sz="quarter" idx="11"/>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1DE165D-9AE1-4FAD-8400-CE802A170462}"/>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6" name="Kuva 5" descr="Rakennetun ympäristön tieto">
            <a:extLst>
              <a:ext uri="{FF2B5EF4-FFF2-40B4-BE49-F238E27FC236}">
                <a16:creationId xmlns:a16="http://schemas.microsoft.com/office/drawing/2014/main" id="{D61D2E37-EEE6-4C98-A5EF-8607A483E50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1726630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1936826"/>
            <a:ext cx="6321669" cy="2809829"/>
          </a:xfrm>
        </p:spPr>
        <p:txBody>
          <a:bodyPr anchor="ctr" anchorCtr="0"/>
          <a:lstStyle>
            <a:lvl1pPr algn="l">
              <a:lnSpc>
                <a:spcPct val="95000"/>
              </a:lnSpc>
              <a:defRPr sz="6000" spc="0" baseline="0">
                <a:solidFill>
                  <a:schemeClr val="tx2"/>
                </a:solidFill>
              </a:defRPr>
            </a:lvl1pPr>
          </a:lstStyle>
          <a:p>
            <a:r>
              <a:rPr lang="fi-FI"/>
              <a:t>Muokkaa perustyyl. napsautt.</a:t>
            </a:r>
          </a:p>
        </p:txBody>
      </p:sp>
      <p:grpSp>
        <p:nvGrpSpPr>
          <p:cNvPr id="30" name="Ryhmä 29">
            <a:extLst>
              <a:ext uri="{FF2B5EF4-FFF2-40B4-BE49-F238E27FC236}">
                <a16:creationId xmlns:a16="http://schemas.microsoft.com/office/drawing/2014/main" id="{D4241A45-DFCB-4615-8F46-4138C01178F9}"/>
              </a:ext>
              <a:ext uri="{C183D7F6-B498-43B3-948B-1728B52AA6E4}">
                <adec:decorative xmlns:adec="http://schemas.microsoft.com/office/drawing/2017/decorative" val="1"/>
              </a:ext>
            </a:extLst>
          </p:cNvPr>
          <p:cNvGrpSpPr/>
          <p:nvPr userDrawn="1"/>
        </p:nvGrpSpPr>
        <p:grpSpPr>
          <a:xfrm>
            <a:off x="8137809" y="0"/>
            <a:ext cx="4049033" cy="6858000"/>
            <a:chOff x="8137809" y="6350"/>
            <a:chExt cx="4049033" cy="6845300"/>
          </a:xfrm>
        </p:grpSpPr>
        <p:sp>
          <p:nvSpPr>
            <p:cNvPr id="26" name="Rectangle 6">
              <a:extLst>
                <a:ext uri="{FF2B5EF4-FFF2-40B4-BE49-F238E27FC236}">
                  <a16:creationId xmlns:a16="http://schemas.microsoft.com/office/drawing/2014/main" id="{EE5458BE-EC70-4BA4-AD13-9E119809757F}"/>
                </a:ext>
                <a:ext uri="{C183D7F6-B498-43B3-948B-1728B52AA6E4}">
                  <adec:decorative xmlns:adec="http://schemas.microsoft.com/office/drawing/2017/decorative" val="1"/>
                </a:ext>
              </a:extLst>
            </p:cNvPr>
            <p:cNvSpPr>
              <a:spLocks noChangeArrowheads="1"/>
            </p:cNvSpPr>
            <p:nvPr userDrawn="1"/>
          </p:nvSpPr>
          <p:spPr bwMode="auto">
            <a:xfrm>
              <a:off x="10256913" y="2632075"/>
              <a:ext cx="1929928" cy="4219575"/>
            </a:xfrm>
            <a:prstGeom prst="rect">
              <a:avLst/>
            </a:prstGeom>
            <a:solidFill>
              <a:srgbClr val="263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7">
              <a:extLst>
                <a:ext uri="{FF2B5EF4-FFF2-40B4-BE49-F238E27FC236}">
                  <a16:creationId xmlns:a16="http://schemas.microsoft.com/office/drawing/2014/main" id="{B6BAD2B3-C877-41F7-8873-1E6CB86F6DFE}"/>
                </a:ext>
                <a:ext uri="{C183D7F6-B498-43B3-948B-1728B52AA6E4}">
                  <adec:decorative xmlns:adec="http://schemas.microsoft.com/office/drawing/2017/decorative" val="1"/>
                </a:ext>
              </a:extLst>
            </p:cNvPr>
            <p:cNvSpPr>
              <a:spLocks/>
            </p:cNvSpPr>
            <p:nvPr userDrawn="1"/>
          </p:nvSpPr>
          <p:spPr bwMode="auto">
            <a:xfrm>
              <a:off x="8137809" y="2632075"/>
              <a:ext cx="2119106" cy="4219575"/>
            </a:xfrm>
            <a:custGeom>
              <a:avLst/>
              <a:gdLst>
                <a:gd name="T0" fmla="*/ 37 w 11786"/>
                <a:gd name="T1" fmla="*/ 8066 h 23490"/>
                <a:gd name="T2" fmla="*/ 3721 w 11786"/>
                <a:gd name="T3" fmla="*/ 11750 h 23490"/>
                <a:gd name="T4" fmla="*/ 37 w 11786"/>
                <a:gd name="T5" fmla="*/ 15434 h 23490"/>
                <a:gd name="T6" fmla="*/ 0 w 11786"/>
                <a:gd name="T7" fmla="*/ 15433 h 23490"/>
                <a:gd name="T8" fmla="*/ 0 w 11786"/>
                <a:gd name="T9" fmla="*/ 23490 h 23490"/>
                <a:gd name="T10" fmla="*/ 489 w 11786"/>
                <a:gd name="T11" fmla="*/ 23490 h 23490"/>
                <a:gd name="T12" fmla="*/ 11786 w 11786"/>
                <a:gd name="T13" fmla="*/ 11750 h 23490"/>
                <a:gd name="T14" fmla="*/ 37 w 11786"/>
                <a:gd name="T15" fmla="*/ 0 h 23490"/>
                <a:gd name="T16" fmla="*/ 0 w 11786"/>
                <a:gd name="T17" fmla="*/ 1 h 23490"/>
                <a:gd name="T18" fmla="*/ 0 w 11786"/>
                <a:gd name="T19" fmla="*/ 8066 h 23490"/>
                <a:gd name="T20" fmla="*/ 37 w 11786"/>
                <a:gd name="T21" fmla="*/ 8066 h 2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86" h="23490">
                  <a:moveTo>
                    <a:pt x="37" y="8066"/>
                  </a:moveTo>
                  <a:cubicBezTo>
                    <a:pt x="2068" y="8066"/>
                    <a:pt x="3721" y="9718"/>
                    <a:pt x="3721" y="11750"/>
                  </a:cubicBezTo>
                  <a:cubicBezTo>
                    <a:pt x="3721" y="13781"/>
                    <a:pt x="2068" y="15434"/>
                    <a:pt x="37" y="15434"/>
                  </a:cubicBezTo>
                  <a:cubicBezTo>
                    <a:pt x="24" y="15434"/>
                    <a:pt x="12" y="15433"/>
                    <a:pt x="0" y="15433"/>
                  </a:cubicBezTo>
                  <a:lnTo>
                    <a:pt x="0" y="23490"/>
                  </a:lnTo>
                  <a:lnTo>
                    <a:pt x="489" y="23490"/>
                  </a:lnTo>
                  <a:cubicBezTo>
                    <a:pt x="6768" y="23252"/>
                    <a:pt x="11786" y="18087"/>
                    <a:pt x="11786" y="11750"/>
                  </a:cubicBezTo>
                  <a:cubicBezTo>
                    <a:pt x="11786" y="5260"/>
                    <a:pt x="6526" y="0"/>
                    <a:pt x="37" y="0"/>
                  </a:cubicBezTo>
                  <a:cubicBezTo>
                    <a:pt x="24" y="0"/>
                    <a:pt x="12" y="1"/>
                    <a:pt x="0" y="1"/>
                  </a:cubicBezTo>
                  <a:lnTo>
                    <a:pt x="0" y="8066"/>
                  </a:lnTo>
                  <a:cubicBezTo>
                    <a:pt x="12" y="8066"/>
                    <a:pt x="24" y="8066"/>
                    <a:pt x="37" y="8066"/>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Rectangle 8">
              <a:extLst>
                <a:ext uri="{FF2B5EF4-FFF2-40B4-BE49-F238E27FC236}">
                  <a16:creationId xmlns:a16="http://schemas.microsoft.com/office/drawing/2014/main" id="{A04EC27B-76C9-4FE7-9B4D-90FBA6A1D4C8}"/>
                </a:ext>
                <a:ext uri="{C183D7F6-B498-43B3-948B-1728B52AA6E4}">
                  <adec:decorative xmlns:adec="http://schemas.microsoft.com/office/drawing/2017/decorative" val="1"/>
                </a:ext>
              </a:extLst>
            </p:cNvPr>
            <p:cNvSpPr>
              <a:spLocks noChangeArrowheads="1"/>
            </p:cNvSpPr>
            <p:nvPr userDrawn="1"/>
          </p:nvSpPr>
          <p:spPr bwMode="auto">
            <a:xfrm>
              <a:off x="8137810" y="6350"/>
              <a:ext cx="1449830" cy="2624138"/>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Rectangle 9">
              <a:extLst>
                <a:ext uri="{FF2B5EF4-FFF2-40B4-BE49-F238E27FC236}">
                  <a16:creationId xmlns:a16="http://schemas.microsoft.com/office/drawing/2014/main" id="{E83645D7-609D-4701-AE03-A8C55959CBB2}"/>
                </a:ext>
                <a:ext uri="{C183D7F6-B498-43B3-948B-1728B52AA6E4}">
                  <adec:decorative xmlns:adec="http://schemas.microsoft.com/office/drawing/2017/decorative" val="1"/>
                </a:ext>
              </a:extLst>
            </p:cNvPr>
            <p:cNvSpPr>
              <a:spLocks noChangeArrowheads="1"/>
            </p:cNvSpPr>
            <p:nvPr userDrawn="1"/>
          </p:nvSpPr>
          <p:spPr bwMode="auto">
            <a:xfrm>
              <a:off x="9587639" y="6350"/>
              <a:ext cx="2599203" cy="2624138"/>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4" name="Kuva 13" descr="Rakennetun ympäristön tieto">
            <a:extLst>
              <a:ext uri="{FF2B5EF4-FFF2-40B4-BE49-F238E27FC236}">
                <a16:creationId xmlns:a16="http://schemas.microsoft.com/office/drawing/2014/main" id="{B5949218-BA1B-4E42-BF34-78617DD8796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6"/>
          </a:xfrm>
          <a:prstGeom prst="rect">
            <a:avLst/>
          </a:prstGeom>
        </p:spPr>
      </p:pic>
    </p:spTree>
    <p:extLst>
      <p:ext uri="{BB962C8B-B14F-4D97-AF65-F5344CB8AC3E}">
        <p14:creationId xmlns:p14="http://schemas.microsoft.com/office/powerpoint/2010/main" val="23512587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2" name="Kuva 1" descr="Rakennetun ympäristön tieto">
            <a:extLst>
              <a:ext uri="{FF2B5EF4-FFF2-40B4-BE49-F238E27FC236}">
                <a16:creationId xmlns:a16="http://schemas.microsoft.com/office/drawing/2014/main" id="{D6A7F987-FDA9-4500-BCB1-F14EEE829F9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2017446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loitus">
    <p:bg>
      <p:bgPr>
        <a:solidFill>
          <a:srgbClr val="253746"/>
        </a:solidFill>
        <a:effectLst/>
      </p:bgPr>
    </p:bg>
    <p:spTree>
      <p:nvGrpSpPr>
        <p:cNvPr id="1" name=""/>
        <p:cNvGrpSpPr/>
        <p:nvPr/>
      </p:nvGrpSpPr>
      <p:grpSpPr>
        <a:xfrm>
          <a:off x="0" y="0"/>
          <a:ext cx="0" cy="0"/>
          <a:chOff x="0" y="0"/>
          <a:chExt cx="0" cy="0"/>
        </a:xfrm>
      </p:grpSpPr>
      <p:grpSp>
        <p:nvGrpSpPr>
          <p:cNvPr id="28" name="Ryhmä 27">
            <a:extLst>
              <a:ext uri="{FF2B5EF4-FFF2-40B4-BE49-F238E27FC236}">
                <a16:creationId xmlns:a16="http://schemas.microsoft.com/office/drawing/2014/main" id="{AC1DCFB2-C617-48A7-8E0F-F87223DFE973}"/>
              </a:ext>
              <a:ext uri="{C183D7F6-B498-43B3-948B-1728B52AA6E4}">
                <adec:decorative xmlns:adec="http://schemas.microsoft.com/office/drawing/2017/decorative" val="1"/>
              </a:ext>
            </a:extLst>
          </p:cNvPr>
          <p:cNvGrpSpPr/>
          <p:nvPr userDrawn="1"/>
        </p:nvGrpSpPr>
        <p:grpSpPr>
          <a:xfrm>
            <a:off x="0" y="0"/>
            <a:ext cx="12193200" cy="6858000"/>
            <a:chOff x="0" y="0"/>
            <a:chExt cx="12193200" cy="6858000"/>
          </a:xfrm>
        </p:grpSpPr>
        <p:sp>
          <p:nvSpPr>
            <p:cNvPr id="15" name="Freeform 6">
              <a:extLst>
                <a:ext uri="{FF2B5EF4-FFF2-40B4-BE49-F238E27FC236}">
                  <a16:creationId xmlns:a16="http://schemas.microsoft.com/office/drawing/2014/main" id="{967B1888-4212-4D05-91D9-3B70FC7AFEF3}"/>
                </a:ext>
                <a:ext uri="{C183D7F6-B498-43B3-948B-1728B52AA6E4}">
                  <adec:decorative xmlns:adec="http://schemas.microsoft.com/office/drawing/2017/decorative" val="1"/>
                </a:ext>
              </a:extLst>
            </p:cNvPr>
            <p:cNvSpPr>
              <a:spLocks/>
            </p:cNvSpPr>
            <p:nvPr userDrawn="1"/>
          </p:nvSpPr>
          <p:spPr bwMode="auto">
            <a:xfrm>
              <a:off x="6578789" y="5453637"/>
              <a:ext cx="5141768" cy="1404363"/>
            </a:xfrm>
            <a:custGeom>
              <a:avLst/>
              <a:gdLst>
                <a:gd name="T0" fmla="*/ 28558 w 28558"/>
                <a:gd name="T1" fmla="*/ 7804 h 7804"/>
                <a:gd name="T2" fmla="*/ 14279 w 28558"/>
                <a:gd name="T3" fmla="*/ 0 h 7804"/>
                <a:gd name="T4" fmla="*/ 0 w 28558"/>
                <a:gd name="T5" fmla="*/ 7804 h 7804"/>
                <a:gd name="T6" fmla="*/ 28558 w 28558"/>
                <a:gd name="T7" fmla="*/ 7804 h 7804"/>
              </a:gdLst>
              <a:ahLst/>
              <a:cxnLst>
                <a:cxn ang="0">
                  <a:pos x="T0" y="T1"/>
                </a:cxn>
                <a:cxn ang="0">
                  <a:pos x="T2" y="T3"/>
                </a:cxn>
                <a:cxn ang="0">
                  <a:pos x="T4" y="T5"/>
                </a:cxn>
                <a:cxn ang="0">
                  <a:pos x="T6" y="T7"/>
                </a:cxn>
              </a:cxnLst>
              <a:rect l="0" t="0" r="r" b="b"/>
              <a:pathLst>
                <a:path w="28558" h="7804">
                  <a:moveTo>
                    <a:pt x="28558" y="7804"/>
                  </a:moveTo>
                  <a:cubicBezTo>
                    <a:pt x="25542" y="3110"/>
                    <a:pt x="20274" y="0"/>
                    <a:pt x="14279" y="0"/>
                  </a:cubicBezTo>
                  <a:cubicBezTo>
                    <a:pt x="8285" y="0"/>
                    <a:pt x="3017" y="3110"/>
                    <a:pt x="0" y="7804"/>
                  </a:cubicBezTo>
                  <a:lnTo>
                    <a:pt x="28558" y="7804"/>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2C7CE158-513C-4E2A-A6B6-452C2200827B}"/>
                </a:ext>
                <a:ext uri="{C183D7F6-B498-43B3-948B-1728B52AA6E4}">
                  <adec:decorative xmlns:adec="http://schemas.microsoft.com/office/drawing/2017/decorative" val="1"/>
                </a:ext>
              </a:extLst>
            </p:cNvPr>
            <p:cNvSpPr>
              <a:spLocks/>
            </p:cNvSpPr>
            <p:nvPr userDrawn="1"/>
          </p:nvSpPr>
          <p:spPr bwMode="auto">
            <a:xfrm>
              <a:off x="0" y="0"/>
              <a:ext cx="6096600" cy="3425819"/>
            </a:xfrm>
            <a:custGeom>
              <a:avLst/>
              <a:gdLst>
                <a:gd name="T0" fmla="*/ 33740 w 33866"/>
                <a:gd name="T1" fmla="*/ 0 h 19031"/>
                <a:gd name="T2" fmla="*/ 33866 w 33866"/>
                <a:gd name="T3" fmla="*/ 2071 h 19031"/>
                <a:gd name="T4" fmla="*/ 16905 w 33866"/>
                <a:gd name="T5" fmla="*/ 19031 h 19031"/>
                <a:gd name="T6" fmla="*/ 0 w 33866"/>
                <a:gd name="T7" fmla="*/ 3440 h 19031"/>
                <a:gd name="T8" fmla="*/ 0 w 33866"/>
                <a:gd name="T9" fmla="*/ 702 h 19031"/>
                <a:gd name="T10" fmla="*/ 71 w 33866"/>
                <a:gd name="T11" fmla="*/ 0 h 19031"/>
                <a:gd name="T12" fmla="*/ 33740 w 33866"/>
                <a:gd name="T13" fmla="*/ 0 h 19031"/>
              </a:gdLst>
              <a:ahLst/>
              <a:cxnLst>
                <a:cxn ang="0">
                  <a:pos x="T0" y="T1"/>
                </a:cxn>
                <a:cxn ang="0">
                  <a:pos x="T2" y="T3"/>
                </a:cxn>
                <a:cxn ang="0">
                  <a:pos x="T4" y="T5"/>
                </a:cxn>
                <a:cxn ang="0">
                  <a:pos x="T6" y="T7"/>
                </a:cxn>
                <a:cxn ang="0">
                  <a:pos x="T8" y="T9"/>
                </a:cxn>
                <a:cxn ang="0">
                  <a:pos x="T10" y="T11"/>
                </a:cxn>
                <a:cxn ang="0">
                  <a:pos x="T12" y="T13"/>
                </a:cxn>
              </a:cxnLst>
              <a:rect l="0" t="0" r="r" b="b"/>
              <a:pathLst>
                <a:path w="33866" h="19031">
                  <a:moveTo>
                    <a:pt x="33740" y="0"/>
                  </a:moveTo>
                  <a:cubicBezTo>
                    <a:pt x="33823" y="679"/>
                    <a:pt x="33866" y="1370"/>
                    <a:pt x="33866" y="2071"/>
                  </a:cubicBezTo>
                  <a:cubicBezTo>
                    <a:pt x="33866" y="11438"/>
                    <a:pt x="26272" y="19031"/>
                    <a:pt x="16905" y="19031"/>
                  </a:cubicBezTo>
                  <a:cubicBezTo>
                    <a:pt x="7999" y="19031"/>
                    <a:pt x="697" y="12167"/>
                    <a:pt x="0" y="3440"/>
                  </a:cubicBezTo>
                  <a:lnTo>
                    <a:pt x="0" y="702"/>
                  </a:lnTo>
                  <a:cubicBezTo>
                    <a:pt x="19" y="467"/>
                    <a:pt x="43" y="233"/>
                    <a:pt x="71" y="0"/>
                  </a:cubicBezTo>
                  <a:lnTo>
                    <a:pt x="33740" y="0"/>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8">
              <a:extLst>
                <a:ext uri="{FF2B5EF4-FFF2-40B4-BE49-F238E27FC236}">
                  <a16:creationId xmlns:a16="http://schemas.microsoft.com/office/drawing/2014/main" id="{A33A09F6-9DAC-42B5-A78D-F23E3946E47D}"/>
                </a:ext>
                <a:ext uri="{C183D7F6-B498-43B3-948B-1728B52AA6E4}">
                  <adec:decorative xmlns:adec="http://schemas.microsoft.com/office/drawing/2017/decorative" val="1"/>
                </a:ext>
              </a:extLst>
            </p:cNvPr>
            <p:cNvSpPr>
              <a:spLocks noChangeArrowheads="1"/>
            </p:cNvSpPr>
            <p:nvPr userDrawn="1"/>
          </p:nvSpPr>
          <p:spPr bwMode="auto">
            <a:xfrm>
              <a:off x="0" y="3432180"/>
              <a:ext cx="2086307" cy="3425819"/>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9">
              <a:extLst>
                <a:ext uri="{FF2B5EF4-FFF2-40B4-BE49-F238E27FC236}">
                  <a16:creationId xmlns:a16="http://schemas.microsoft.com/office/drawing/2014/main" id="{A77195FE-0DFA-4033-A7AF-3FFE2C0277D9}"/>
                </a:ext>
                <a:ext uri="{C183D7F6-B498-43B3-948B-1728B52AA6E4}">
                  <adec:decorative xmlns:adec="http://schemas.microsoft.com/office/drawing/2017/decorative" val="1"/>
                </a:ext>
              </a:extLst>
            </p:cNvPr>
            <p:cNvSpPr>
              <a:spLocks noChangeArrowheads="1"/>
            </p:cNvSpPr>
            <p:nvPr userDrawn="1"/>
          </p:nvSpPr>
          <p:spPr bwMode="auto">
            <a:xfrm>
              <a:off x="2086307" y="3432180"/>
              <a:ext cx="4010293" cy="3425819"/>
            </a:xfrm>
            <a:prstGeom prst="rect">
              <a:avLst/>
            </a:prstGeom>
            <a:solidFill>
              <a:srgbClr val="EDC7CC"/>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19" name="Rectangle 10">
              <a:extLst>
                <a:ext uri="{FF2B5EF4-FFF2-40B4-BE49-F238E27FC236}">
                  <a16:creationId xmlns:a16="http://schemas.microsoft.com/office/drawing/2014/main" id="{CC5702A4-B78A-406B-868E-E43F5C9ED79C}"/>
                </a:ext>
                <a:ext uri="{C183D7F6-B498-43B3-948B-1728B52AA6E4}">
                  <adec:decorative xmlns:adec="http://schemas.microsoft.com/office/drawing/2017/decorative" val="1"/>
                </a:ext>
              </a:extLst>
            </p:cNvPr>
            <p:cNvSpPr>
              <a:spLocks noChangeArrowheads="1"/>
            </p:cNvSpPr>
            <p:nvPr userDrawn="1"/>
          </p:nvSpPr>
          <p:spPr bwMode="auto">
            <a:xfrm>
              <a:off x="6096600" y="1517285"/>
              <a:ext cx="1893749"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11">
              <a:extLst>
                <a:ext uri="{FF2B5EF4-FFF2-40B4-BE49-F238E27FC236}">
                  <a16:creationId xmlns:a16="http://schemas.microsoft.com/office/drawing/2014/main" id="{B6F21F5C-231E-46C0-B022-1F6596F32461}"/>
                </a:ext>
                <a:ext uri="{C183D7F6-B498-43B3-948B-1728B52AA6E4}">
                  <adec:decorative xmlns:adec="http://schemas.microsoft.com/office/drawing/2017/decorative" val="1"/>
                </a:ext>
              </a:extLst>
            </p:cNvPr>
            <p:cNvSpPr>
              <a:spLocks noChangeArrowheads="1"/>
            </p:cNvSpPr>
            <p:nvPr userDrawn="1"/>
          </p:nvSpPr>
          <p:spPr bwMode="auto">
            <a:xfrm>
              <a:off x="6096600" y="0"/>
              <a:ext cx="1893749"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12">
              <a:extLst>
                <a:ext uri="{FF2B5EF4-FFF2-40B4-BE49-F238E27FC236}">
                  <a16:creationId xmlns:a16="http://schemas.microsoft.com/office/drawing/2014/main" id="{FD230510-D41C-4281-9A7C-EC019AC3F9C9}"/>
                </a:ext>
                <a:ext uri="{C183D7F6-B498-43B3-948B-1728B52AA6E4}">
                  <adec:decorative xmlns:adec="http://schemas.microsoft.com/office/drawing/2017/decorative" val="1"/>
                </a:ext>
              </a:extLst>
            </p:cNvPr>
            <p:cNvSpPr>
              <a:spLocks noChangeArrowheads="1"/>
            </p:cNvSpPr>
            <p:nvPr userDrawn="1"/>
          </p:nvSpPr>
          <p:spPr bwMode="auto">
            <a:xfrm>
              <a:off x="8203595" y="1517285"/>
              <a:ext cx="1892158"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13">
              <a:extLst>
                <a:ext uri="{FF2B5EF4-FFF2-40B4-BE49-F238E27FC236}">
                  <a16:creationId xmlns:a16="http://schemas.microsoft.com/office/drawing/2014/main" id="{195412F5-C1F6-4AC3-874A-85DE042E47A0}"/>
                </a:ext>
                <a:ext uri="{C183D7F6-B498-43B3-948B-1728B52AA6E4}">
                  <adec:decorative xmlns:adec="http://schemas.microsoft.com/office/drawing/2017/decorative" val="1"/>
                </a:ext>
              </a:extLst>
            </p:cNvPr>
            <p:cNvSpPr>
              <a:spLocks noChangeArrowheads="1"/>
            </p:cNvSpPr>
            <p:nvPr userDrawn="1"/>
          </p:nvSpPr>
          <p:spPr bwMode="auto">
            <a:xfrm>
              <a:off x="8203595" y="0"/>
              <a:ext cx="1892158"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14">
              <a:extLst>
                <a:ext uri="{FF2B5EF4-FFF2-40B4-BE49-F238E27FC236}">
                  <a16:creationId xmlns:a16="http://schemas.microsoft.com/office/drawing/2014/main" id="{0653C36E-F96B-4A7D-88E7-1431FDA9D6CB}"/>
                </a:ext>
                <a:ext uri="{C183D7F6-B498-43B3-948B-1728B52AA6E4}">
                  <adec:decorative xmlns:adec="http://schemas.microsoft.com/office/drawing/2017/decorative" val="1"/>
                </a:ext>
              </a:extLst>
            </p:cNvPr>
            <p:cNvSpPr>
              <a:spLocks noChangeArrowheads="1"/>
            </p:cNvSpPr>
            <p:nvPr userDrawn="1"/>
          </p:nvSpPr>
          <p:spPr bwMode="auto">
            <a:xfrm>
              <a:off x="10308998" y="1517285"/>
              <a:ext cx="1884201"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Rectangle 15">
              <a:extLst>
                <a:ext uri="{FF2B5EF4-FFF2-40B4-BE49-F238E27FC236}">
                  <a16:creationId xmlns:a16="http://schemas.microsoft.com/office/drawing/2014/main" id="{C310D58D-22C6-4DD6-BEE3-20E5A750C400}"/>
                </a:ext>
                <a:ext uri="{C183D7F6-B498-43B3-948B-1728B52AA6E4}">
                  <adec:decorative xmlns:adec="http://schemas.microsoft.com/office/drawing/2017/decorative" val="1"/>
                </a:ext>
              </a:extLst>
            </p:cNvPr>
            <p:cNvSpPr>
              <a:spLocks noChangeArrowheads="1"/>
            </p:cNvSpPr>
            <p:nvPr userDrawn="1"/>
          </p:nvSpPr>
          <p:spPr bwMode="auto">
            <a:xfrm>
              <a:off x="10308998" y="0"/>
              <a:ext cx="1884201"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Rectangle 16">
              <a:extLst>
                <a:ext uri="{FF2B5EF4-FFF2-40B4-BE49-F238E27FC236}">
                  <a16:creationId xmlns:a16="http://schemas.microsoft.com/office/drawing/2014/main" id="{60CF9731-4619-4D0B-A5C3-97969C5C045D}"/>
                </a:ext>
                <a:ext uri="{C183D7F6-B498-43B3-948B-1728B52AA6E4}">
                  <adec:decorative xmlns:adec="http://schemas.microsoft.com/office/drawing/2017/decorative" val="1"/>
                </a:ext>
              </a:extLst>
            </p:cNvPr>
            <p:cNvSpPr>
              <a:spLocks noChangeArrowheads="1"/>
            </p:cNvSpPr>
            <p:nvPr userDrawn="1"/>
          </p:nvSpPr>
          <p:spPr bwMode="auto">
            <a:xfrm>
              <a:off x="6096600" y="3422638"/>
              <a:ext cx="6096600" cy="2024637"/>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31" name="Kuva 30" descr="Rakennetun ympäristön tieto">
            <a:extLst>
              <a:ext uri="{FF2B5EF4-FFF2-40B4-BE49-F238E27FC236}">
                <a16:creationId xmlns:a16="http://schemas.microsoft.com/office/drawing/2014/main" id="{1F0E7984-7A13-4557-A688-7FB7207B87E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47526" y="349890"/>
            <a:ext cx="2290167" cy="402616"/>
          </a:xfrm>
          <a:prstGeom prst="rect">
            <a:avLst/>
          </a:prstGeom>
        </p:spPr>
      </p:pic>
    </p:spTree>
    <p:extLst>
      <p:ext uri="{BB962C8B-B14F-4D97-AF65-F5344CB8AC3E}">
        <p14:creationId xmlns:p14="http://schemas.microsoft.com/office/powerpoint/2010/main" val="29485842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253746"/>
        </a:solidFill>
        <a:effectLst/>
      </p:bgPr>
    </p:bg>
    <p:spTree>
      <p:nvGrpSpPr>
        <p:cNvPr id="1" name=""/>
        <p:cNvGrpSpPr/>
        <p:nvPr/>
      </p:nvGrpSpPr>
      <p:grpSpPr>
        <a:xfrm>
          <a:off x="0" y="0"/>
          <a:ext cx="0" cy="0"/>
          <a:chOff x="0" y="0"/>
          <a:chExt cx="0" cy="0"/>
        </a:xfrm>
      </p:grpSpPr>
      <p:grpSp>
        <p:nvGrpSpPr>
          <p:cNvPr id="24" name="Ryhmä 23">
            <a:extLst>
              <a:ext uri="{FF2B5EF4-FFF2-40B4-BE49-F238E27FC236}">
                <a16:creationId xmlns:a16="http://schemas.microsoft.com/office/drawing/2014/main" id="{A53B309B-607F-4E44-BC64-7EF839E0CE16}"/>
              </a:ext>
              <a:ext uri="{C183D7F6-B498-43B3-948B-1728B52AA6E4}">
                <adec:decorative xmlns:adec="http://schemas.microsoft.com/office/drawing/2017/decorative" val="1"/>
              </a:ext>
            </a:extLst>
          </p:cNvPr>
          <p:cNvGrpSpPr/>
          <p:nvPr userDrawn="1"/>
        </p:nvGrpSpPr>
        <p:grpSpPr>
          <a:xfrm>
            <a:off x="6209267" y="0"/>
            <a:ext cx="5986462" cy="6858000"/>
            <a:chOff x="6209267" y="0"/>
            <a:chExt cx="5986462" cy="6858000"/>
          </a:xfrm>
        </p:grpSpPr>
        <p:sp>
          <p:nvSpPr>
            <p:cNvPr id="7" name="Rectangle 6">
              <a:extLst>
                <a:ext uri="{FF2B5EF4-FFF2-40B4-BE49-F238E27FC236}">
                  <a16:creationId xmlns:a16="http://schemas.microsoft.com/office/drawing/2014/main" id="{34D71DC2-FCDB-4DD3-A58B-C25997B7C2EF}"/>
                </a:ext>
                <a:ext uri="{C183D7F6-B498-43B3-948B-1728B52AA6E4}">
                  <adec:decorative xmlns:adec="http://schemas.microsoft.com/office/drawing/2017/decorative" val="1"/>
                </a:ext>
              </a:extLst>
            </p:cNvPr>
            <p:cNvSpPr>
              <a:spLocks noChangeArrowheads="1"/>
            </p:cNvSpPr>
            <p:nvPr userDrawn="1"/>
          </p:nvSpPr>
          <p:spPr bwMode="auto">
            <a:xfrm>
              <a:off x="8030129" y="0"/>
              <a:ext cx="1822450" cy="3195205"/>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a:extLst>
                <a:ext uri="{FF2B5EF4-FFF2-40B4-BE49-F238E27FC236}">
                  <a16:creationId xmlns:a16="http://schemas.microsoft.com/office/drawing/2014/main" id="{1B96E5D4-717C-48A6-AB61-E65593381769}"/>
                </a:ext>
                <a:ext uri="{C183D7F6-B498-43B3-948B-1728B52AA6E4}">
                  <adec:decorative xmlns:adec="http://schemas.microsoft.com/office/drawing/2017/decorative" val="1"/>
                </a:ext>
              </a:extLst>
            </p:cNvPr>
            <p:cNvSpPr>
              <a:spLocks/>
            </p:cNvSpPr>
            <p:nvPr userDrawn="1"/>
          </p:nvSpPr>
          <p:spPr bwMode="auto">
            <a:xfrm>
              <a:off x="6209267" y="0"/>
              <a:ext cx="1820863" cy="3195205"/>
            </a:xfrm>
            <a:custGeom>
              <a:avLst/>
              <a:gdLst>
                <a:gd name="T0" fmla="*/ 0 w 10140"/>
                <a:gd name="T1" fmla="*/ 10758 h 17747"/>
                <a:gd name="T2" fmla="*/ 3152 w 10140"/>
                <a:gd name="T3" fmla="*/ 7567 h 17747"/>
                <a:gd name="T4" fmla="*/ 0 w 10140"/>
                <a:gd name="T5" fmla="*/ 4375 h 17747"/>
                <a:gd name="T6" fmla="*/ 0 w 10140"/>
                <a:gd name="T7" fmla="*/ 0 h 17747"/>
                <a:gd name="T8" fmla="*/ 6770 w 10140"/>
                <a:gd name="T9" fmla="*/ 0 h 17747"/>
                <a:gd name="T10" fmla="*/ 10140 w 10140"/>
                <a:gd name="T11" fmla="*/ 7567 h 17747"/>
                <a:gd name="T12" fmla="*/ 0 w 10140"/>
                <a:gd name="T13" fmla="*/ 17747 h 17747"/>
                <a:gd name="T14" fmla="*/ 0 w 10140"/>
                <a:gd name="T15" fmla="*/ 10758 h 17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40" h="17747">
                  <a:moveTo>
                    <a:pt x="0" y="10758"/>
                  </a:moveTo>
                  <a:cubicBezTo>
                    <a:pt x="1742" y="10737"/>
                    <a:pt x="3152" y="9314"/>
                    <a:pt x="3152" y="7567"/>
                  </a:cubicBezTo>
                  <a:cubicBezTo>
                    <a:pt x="3152" y="5820"/>
                    <a:pt x="1742" y="4397"/>
                    <a:pt x="0" y="4375"/>
                  </a:cubicBezTo>
                  <a:lnTo>
                    <a:pt x="0" y="0"/>
                  </a:lnTo>
                  <a:lnTo>
                    <a:pt x="6770" y="0"/>
                  </a:lnTo>
                  <a:cubicBezTo>
                    <a:pt x="8839" y="1864"/>
                    <a:pt x="10140" y="4563"/>
                    <a:pt x="10140" y="7567"/>
                  </a:cubicBezTo>
                  <a:cubicBezTo>
                    <a:pt x="10140" y="13176"/>
                    <a:pt x="5604" y="17725"/>
                    <a:pt x="0" y="17747"/>
                  </a:cubicBezTo>
                  <a:lnTo>
                    <a:pt x="0" y="10758"/>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a:extLst>
                <a:ext uri="{FF2B5EF4-FFF2-40B4-BE49-F238E27FC236}">
                  <a16:creationId xmlns:a16="http://schemas.microsoft.com/office/drawing/2014/main" id="{7B73004A-45B5-4902-9C35-6DE5D4B083A5}"/>
                </a:ext>
                <a:ext uri="{C183D7F6-B498-43B3-948B-1728B52AA6E4}">
                  <adec:decorative xmlns:adec="http://schemas.microsoft.com/office/drawing/2017/decorative" val="1"/>
                </a:ext>
              </a:extLst>
            </p:cNvPr>
            <p:cNvSpPr>
              <a:spLocks/>
            </p:cNvSpPr>
            <p:nvPr userDrawn="1"/>
          </p:nvSpPr>
          <p:spPr bwMode="auto">
            <a:xfrm>
              <a:off x="9855754" y="3195205"/>
              <a:ext cx="2339975" cy="3662795"/>
            </a:xfrm>
            <a:custGeom>
              <a:avLst/>
              <a:gdLst>
                <a:gd name="T0" fmla="*/ 13026 w 13026"/>
                <a:gd name="T1" fmla="*/ 403 h 20351"/>
                <a:gd name="T2" fmla="*/ 10181 w 13026"/>
                <a:gd name="T3" fmla="*/ 0 h 20351"/>
                <a:gd name="T4" fmla="*/ 0 w 13026"/>
                <a:gd name="T5" fmla="*/ 10180 h 20351"/>
                <a:gd name="T6" fmla="*/ 9752 w 13026"/>
                <a:gd name="T7" fmla="*/ 20351 h 20351"/>
                <a:gd name="T8" fmla="*/ 10609 w 13026"/>
                <a:gd name="T9" fmla="*/ 20351 h 20351"/>
                <a:gd name="T10" fmla="*/ 13026 w 13026"/>
                <a:gd name="T11" fmla="*/ 19957 h 20351"/>
                <a:gd name="T12" fmla="*/ 13026 w 13026"/>
                <a:gd name="T13" fmla="*/ 403 h 20351"/>
              </a:gdLst>
              <a:ahLst/>
              <a:cxnLst>
                <a:cxn ang="0">
                  <a:pos x="T0" y="T1"/>
                </a:cxn>
                <a:cxn ang="0">
                  <a:pos x="T2" y="T3"/>
                </a:cxn>
                <a:cxn ang="0">
                  <a:pos x="T4" y="T5"/>
                </a:cxn>
                <a:cxn ang="0">
                  <a:pos x="T6" y="T7"/>
                </a:cxn>
                <a:cxn ang="0">
                  <a:pos x="T8" y="T9"/>
                </a:cxn>
                <a:cxn ang="0">
                  <a:pos x="T10" y="T11"/>
                </a:cxn>
                <a:cxn ang="0">
                  <a:pos x="T12" y="T13"/>
                </a:cxn>
              </a:cxnLst>
              <a:rect l="0" t="0" r="r" b="b"/>
              <a:pathLst>
                <a:path w="13026" h="20351">
                  <a:moveTo>
                    <a:pt x="13026" y="403"/>
                  </a:moveTo>
                  <a:cubicBezTo>
                    <a:pt x="12123" y="141"/>
                    <a:pt x="11168" y="0"/>
                    <a:pt x="10181" y="0"/>
                  </a:cubicBezTo>
                  <a:cubicBezTo>
                    <a:pt x="4558" y="0"/>
                    <a:pt x="0" y="4558"/>
                    <a:pt x="0" y="10180"/>
                  </a:cubicBezTo>
                  <a:cubicBezTo>
                    <a:pt x="0" y="15659"/>
                    <a:pt x="4328" y="20126"/>
                    <a:pt x="9752" y="20351"/>
                  </a:cubicBezTo>
                  <a:lnTo>
                    <a:pt x="10609" y="20351"/>
                  </a:lnTo>
                  <a:cubicBezTo>
                    <a:pt x="11445" y="20316"/>
                    <a:pt x="12255" y="20181"/>
                    <a:pt x="13026" y="19957"/>
                  </a:cubicBezTo>
                  <a:lnTo>
                    <a:pt x="13026" y="403"/>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Rectangle 9">
              <a:extLst>
                <a:ext uri="{FF2B5EF4-FFF2-40B4-BE49-F238E27FC236}">
                  <a16:creationId xmlns:a16="http://schemas.microsoft.com/office/drawing/2014/main" id="{CCB7B070-ADA3-46BE-90C7-2550AB0E2350}"/>
                </a:ext>
                <a:ext uri="{C183D7F6-B498-43B3-948B-1728B52AA6E4}">
                  <adec:decorative xmlns:adec="http://schemas.microsoft.com/office/drawing/2017/decorative" val="1"/>
                </a:ext>
              </a:extLst>
            </p:cNvPr>
            <p:cNvSpPr>
              <a:spLocks noChangeArrowheads="1"/>
            </p:cNvSpPr>
            <p:nvPr userDrawn="1"/>
          </p:nvSpPr>
          <p:spPr bwMode="auto">
            <a:xfrm>
              <a:off x="6209267" y="3195205"/>
              <a:ext cx="3643313" cy="3662795"/>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Rectangle 10">
              <a:extLst>
                <a:ext uri="{FF2B5EF4-FFF2-40B4-BE49-F238E27FC236}">
                  <a16:creationId xmlns:a16="http://schemas.microsoft.com/office/drawing/2014/main" id="{A4913DED-F514-44CC-AD38-F5113C06E4D9}"/>
                </a:ext>
                <a:ext uri="{C183D7F6-B498-43B3-948B-1728B52AA6E4}">
                  <adec:decorative xmlns:adec="http://schemas.microsoft.com/office/drawing/2017/decorative" val="1"/>
                </a:ext>
              </a:extLst>
            </p:cNvPr>
            <p:cNvSpPr>
              <a:spLocks noChangeArrowheads="1"/>
            </p:cNvSpPr>
            <p:nvPr userDrawn="1"/>
          </p:nvSpPr>
          <p:spPr bwMode="auto">
            <a:xfrm>
              <a:off x="7450692" y="3195205"/>
              <a:ext cx="2401888" cy="2406344"/>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Rectangle 11">
              <a:extLst>
                <a:ext uri="{FF2B5EF4-FFF2-40B4-BE49-F238E27FC236}">
                  <a16:creationId xmlns:a16="http://schemas.microsoft.com/office/drawing/2014/main" id="{1DAD5436-C906-43A8-81E6-D79A029CC03F}"/>
                </a:ext>
                <a:ext uri="{C183D7F6-B498-43B3-948B-1728B52AA6E4}">
                  <adec:decorative xmlns:adec="http://schemas.microsoft.com/office/drawing/2017/decorative" val="1"/>
                </a:ext>
              </a:extLst>
            </p:cNvPr>
            <p:cNvSpPr>
              <a:spLocks noChangeArrowheads="1"/>
            </p:cNvSpPr>
            <p:nvPr userDrawn="1"/>
          </p:nvSpPr>
          <p:spPr bwMode="auto">
            <a:xfrm>
              <a:off x="9857342" y="2058036"/>
              <a:ext cx="1141413" cy="1135578"/>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Rectangle 12">
              <a:extLst>
                <a:ext uri="{FF2B5EF4-FFF2-40B4-BE49-F238E27FC236}">
                  <a16:creationId xmlns:a16="http://schemas.microsoft.com/office/drawing/2014/main" id="{98AFDEF1-DD1D-4250-AEE3-A67910F0B08B}"/>
                </a:ext>
                <a:ext uri="{C183D7F6-B498-43B3-948B-1728B52AA6E4}">
                  <adec:decorative xmlns:adec="http://schemas.microsoft.com/office/drawing/2017/decorative" val="1"/>
                </a:ext>
              </a:extLst>
            </p:cNvPr>
            <p:cNvSpPr>
              <a:spLocks noChangeArrowheads="1"/>
            </p:cNvSpPr>
            <p:nvPr userDrawn="1"/>
          </p:nvSpPr>
          <p:spPr bwMode="auto">
            <a:xfrm>
              <a:off x="11113054" y="2058036"/>
              <a:ext cx="1082675" cy="1135578"/>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Rectangle 13">
              <a:extLst>
                <a:ext uri="{FF2B5EF4-FFF2-40B4-BE49-F238E27FC236}">
                  <a16:creationId xmlns:a16="http://schemas.microsoft.com/office/drawing/2014/main" id="{CDFEA454-F8DB-4D6C-A7AB-60DBEA600548}"/>
                </a:ext>
                <a:ext uri="{C183D7F6-B498-43B3-948B-1728B52AA6E4}">
                  <adec:decorative xmlns:adec="http://schemas.microsoft.com/office/drawing/2017/decorative" val="1"/>
                </a:ext>
              </a:extLst>
            </p:cNvPr>
            <p:cNvSpPr>
              <a:spLocks noChangeArrowheads="1"/>
            </p:cNvSpPr>
            <p:nvPr userDrawn="1"/>
          </p:nvSpPr>
          <p:spPr bwMode="auto">
            <a:xfrm>
              <a:off x="9857342" y="793633"/>
              <a:ext cx="1141413" cy="1137169"/>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14">
              <a:extLst>
                <a:ext uri="{FF2B5EF4-FFF2-40B4-BE49-F238E27FC236}">
                  <a16:creationId xmlns:a16="http://schemas.microsoft.com/office/drawing/2014/main" id="{E2A02057-80AB-4BE3-9CB8-6218DF086AE3}"/>
                </a:ext>
                <a:ext uri="{C183D7F6-B498-43B3-948B-1728B52AA6E4}">
                  <adec:decorative xmlns:adec="http://schemas.microsoft.com/office/drawing/2017/decorative" val="1"/>
                </a:ext>
              </a:extLst>
            </p:cNvPr>
            <p:cNvSpPr>
              <a:spLocks noChangeArrowheads="1"/>
            </p:cNvSpPr>
            <p:nvPr userDrawn="1"/>
          </p:nvSpPr>
          <p:spPr bwMode="auto">
            <a:xfrm>
              <a:off x="11113054" y="793633"/>
              <a:ext cx="1082675" cy="1137169"/>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15">
              <a:extLst>
                <a:ext uri="{FF2B5EF4-FFF2-40B4-BE49-F238E27FC236}">
                  <a16:creationId xmlns:a16="http://schemas.microsoft.com/office/drawing/2014/main" id="{6D89A4C6-11AD-4373-801C-B88D2CD9F600}"/>
                </a:ext>
                <a:ext uri="{C183D7F6-B498-43B3-948B-1728B52AA6E4}">
                  <adec:decorative xmlns:adec="http://schemas.microsoft.com/office/drawing/2017/decorative" val="1"/>
                </a:ext>
              </a:extLst>
            </p:cNvPr>
            <p:cNvSpPr>
              <a:spLocks noChangeArrowheads="1"/>
            </p:cNvSpPr>
            <p:nvPr userDrawn="1"/>
          </p:nvSpPr>
          <p:spPr bwMode="auto">
            <a:xfrm>
              <a:off x="9857342" y="0"/>
              <a:ext cx="1141413" cy="66639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16">
              <a:extLst>
                <a:ext uri="{FF2B5EF4-FFF2-40B4-BE49-F238E27FC236}">
                  <a16:creationId xmlns:a16="http://schemas.microsoft.com/office/drawing/2014/main" id="{832CFA3F-82CF-42F7-B284-EB5492555CD1}"/>
                </a:ext>
                <a:ext uri="{C183D7F6-B498-43B3-948B-1728B52AA6E4}">
                  <adec:decorative xmlns:adec="http://schemas.microsoft.com/office/drawing/2017/decorative" val="1"/>
                </a:ext>
              </a:extLst>
            </p:cNvPr>
            <p:cNvSpPr>
              <a:spLocks noChangeArrowheads="1"/>
            </p:cNvSpPr>
            <p:nvPr userDrawn="1"/>
          </p:nvSpPr>
          <p:spPr bwMode="auto">
            <a:xfrm>
              <a:off x="11113054" y="0"/>
              <a:ext cx="1082675" cy="66639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27" name="Kuva 26" descr="Rakennetun ympäristön tieto">
            <a:extLst>
              <a:ext uri="{FF2B5EF4-FFF2-40B4-BE49-F238E27FC236}">
                <a16:creationId xmlns:a16="http://schemas.microsoft.com/office/drawing/2014/main" id="{716C83DB-1F99-4DF9-934A-9E342902640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28" name="Otsikko 27">
            <a:extLst>
              <a:ext uri="{FF2B5EF4-FFF2-40B4-BE49-F238E27FC236}">
                <a16:creationId xmlns:a16="http://schemas.microsoft.com/office/drawing/2014/main" id="{978ABD2B-FE62-4099-9FA0-9DE83AE0B386}"/>
              </a:ext>
            </a:extLst>
          </p:cNvPr>
          <p:cNvSpPr>
            <a:spLocks noGrp="1"/>
          </p:cNvSpPr>
          <p:nvPr>
            <p:ph type="title"/>
          </p:nvPr>
        </p:nvSpPr>
        <p:spPr>
          <a:xfrm>
            <a:off x="1106113" y="2028754"/>
            <a:ext cx="4584595" cy="809050"/>
          </a:xfrm>
        </p:spPr>
        <p:txBody>
          <a:bodyPr/>
          <a:lstStyle>
            <a:lvl1pPr>
              <a:lnSpc>
                <a:spcPct val="100000"/>
              </a:lnSpc>
              <a:defRPr sz="2450" spc="0" baseline="0">
                <a:solidFill>
                  <a:schemeClr val="bg1"/>
                </a:solidFill>
              </a:defRPr>
            </a:lvl1pPr>
          </a:lstStyle>
          <a:p>
            <a:r>
              <a:rPr lang="fi-FI"/>
              <a:t>Muokkaa ots. perustyyl. napsautt.</a:t>
            </a:r>
          </a:p>
        </p:txBody>
      </p:sp>
      <p:sp>
        <p:nvSpPr>
          <p:cNvPr id="30" name="Tekstiruutu 29" descr="ym.fi/ryhti&#10;ryhti@ym.fi&#10;ym.fi/yhteentoimivuus&#10;yhteentoimivuus@ym.fi">
            <a:extLst>
              <a:ext uri="{FF2B5EF4-FFF2-40B4-BE49-F238E27FC236}">
                <a16:creationId xmlns:a16="http://schemas.microsoft.com/office/drawing/2014/main" id="{64A63817-E854-429C-8ED7-0A2E6109412D}"/>
              </a:ext>
            </a:extLst>
          </p:cNvPr>
          <p:cNvSpPr txBox="1"/>
          <p:nvPr userDrawn="1"/>
        </p:nvSpPr>
        <p:spPr>
          <a:xfrm>
            <a:off x="1135259" y="3046545"/>
            <a:ext cx="4555449" cy="1029193"/>
          </a:xfrm>
          <a:prstGeom prst="rect">
            <a:avLst/>
          </a:prstGeom>
          <a:noFill/>
        </p:spPr>
        <p:txBody>
          <a:bodyPr wrap="square" lIns="0" tIns="0" rIns="0" bIns="0" rtlCol="0">
            <a:spAutoFit/>
          </a:bodyPr>
          <a:lstStyle/>
          <a:p>
            <a:pPr algn="l">
              <a:lnSpc>
                <a:spcPct val="110000"/>
              </a:lnSpc>
            </a:pPr>
            <a:r>
              <a:rPr lang="fi-FI" sz="1550">
                <a:solidFill>
                  <a:schemeClr val="bg1"/>
                </a:solidFill>
              </a:rPr>
              <a:t>ym.fi/ryhti</a:t>
            </a:r>
          </a:p>
          <a:p>
            <a:pPr algn="l">
              <a:lnSpc>
                <a:spcPct val="110000"/>
              </a:lnSpc>
            </a:pPr>
            <a:r>
              <a:rPr lang="fi-FI" sz="1550">
                <a:solidFill>
                  <a:schemeClr val="bg1"/>
                </a:solidFill>
              </a:rPr>
              <a:t>ryhti@ym.fi</a:t>
            </a:r>
          </a:p>
          <a:p>
            <a:pPr algn="l">
              <a:lnSpc>
                <a:spcPct val="110000"/>
              </a:lnSpc>
            </a:pPr>
            <a:r>
              <a:rPr lang="fi-FI" sz="1550">
                <a:solidFill>
                  <a:schemeClr val="bg1"/>
                </a:solidFill>
              </a:rPr>
              <a:t>ym.fi/</a:t>
            </a:r>
            <a:r>
              <a:rPr lang="fi-FI" sz="1550" err="1">
                <a:solidFill>
                  <a:schemeClr val="bg1"/>
                </a:solidFill>
              </a:rPr>
              <a:t>yhteentoimivuus</a:t>
            </a:r>
            <a:endParaRPr lang="fi-FI" sz="1550">
              <a:solidFill>
                <a:schemeClr val="bg1"/>
              </a:solidFill>
            </a:endParaRPr>
          </a:p>
          <a:p>
            <a:pPr algn="l">
              <a:lnSpc>
                <a:spcPct val="110000"/>
              </a:lnSpc>
            </a:pPr>
            <a:r>
              <a:rPr lang="fi-FI" sz="1550">
                <a:solidFill>
                  <a:schemeClr val="bg1"/>
                </a:solidFill>
              </a:rPr>
              <a:t>yhteentoimivuus@ym.fi</a:t>
            </a:r>
          </a:p>
        </p:txBody>
      </p:sp>
      <p:sp>
        <p:nvSpPr>
          <p:cNvPr id="32" name="Tekstiruutu 31" descr="Ympäristöministeriö | Aleksanterinkatu 7, Helsinki&#10;PL 35, FI-00023 Valtioneuvosto | ym.fi">
            <a:extLst>
              <a:ext uri="{FF2B5EF4-FFF2-40B4-BE49-F238E27FC236}">
                <a16:creationId xmlns:a16="http://schemas.microsoft.com/office/drawing/2014/main" id="{42618A76-8578-4F18-B2A2-DBA87038FA5A}"/>
              </a:ext>
            </a:extLst>
          </p:cNvPr>
          <p:cNvSpPr txBox="1"/>
          <p:nvPr userDrawn="1"/>
        </p:nvSpPr>
        <p:spPr>
          <a:xfrm>
            <a:off x="1135259" y="4807998"/>
            <a:ext cx="4555449" cy="292837"/>
          </a:xfrm>
          <a:prstGeom prst="rect">
            <a:avLst/>
          </a:prstGeom>
          <a:noFill/>
        </p:spPr>
        <p:txBody>
          <a:bodyPr wrap="square" lIns="0" tIns="0" rIns="0" bIns="0" rtlCol="0">
            <a:spAutoFit/>
          </a:bodyPr>
          <a:lstStyle/>
          <a:p>
            <a:pPr algn="l">
              <a:lnSpc>
                <a:spcPct val="110000"/>
              </a:lnSpc>
            </a:pPr>
            <a:r>
              <a:rPr lang="fi-FI" sz="900">
                <a:solidFill>
                  <a:schemeClr val="bg1"/>
                </a:solidFill>
              </a:rPr>
              <a:t>Ympäristöministeriö | Aleksanterinkatu 7, Helsinki</a:t>
            </a:r>
          </a:p>
          <a:p>
            <a:pPr algn="l">
              <a:lnSpc>
                <a:spcPct val="110000"/>
              </a:lnSpc>
            </a:pPr>
            <a:r>
              <a:rPr lang="fi-FI" sz="900">
                <a:solidFill>
                  <a:schemeClr val="bg1"/>
                </a:solidFill>
              </a:rPr>
              <a:t>PL 35, FI-00023 Valtioneuvosto | ym.fi</a:t>
            </a:r>
          </a:p>
        </p:txBody>
      </p:sp>
      <p:pic>
        <p:nvPicPr>
          <p:cNvPr id="3" name="Kuva 2" descr="Syke">
            <a:extLst>
              <a:ext uri="{FF2B5EF4-FFF2-40B4-BE49-F238E27FC236}">
                <a16:creationId xmlns:a16="http://schemas.microsoft.com/office/drawing/2014/main" id="{C843D0F4-0395-44F0-AAE4-000A1D225B6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866748" y="5741248"/>
            <a:ext cx="1495047" cy="408433"/>
          </a:xfrm>
          <a:prstGeom prst="rect">
            <a:avLst/>
          </a:prstGeom>
        </p:spPr>
      </p:pic>
      <p:pic>
        <p:nvPicPr>
          <p:cNvPr id="5" name="Kuva 4" descr="Ympäristöministeriö&#10;Miljöministeriet&#10;Ministry of the Environment">
            <a:extLst>
              <a:ext uri="{FF2B5EF4-FFF2-40B4-BE49-F238E27FC236}">
                <a16:creationId xmlns:a16="http://schemas.microsoft.com/office/drawing/2014/main" id="{D7A4C171-51A7-42E1-BFA7-F199CF9C060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32601" y="5740905"/>
            <a:ext cx="1356363" cy="408433"/>
          </a:xfrm>
          <a:prstGeom prst="rect">
            <a:avLst/>
          </a:prstGeom>
        </p:spPr>
      </p:pic>
      <p:sp>
        <p:nvSpPr>
          <p:cNvPr id="23" name="Tekstiruutu 29" descr="ym.fi/ryhti&#10;ryhti@ym.fi&#10;ym.fi/yhteentoimivuus&#10;yhteentoimivuus@ym.fi">
            <a:extLst>
              <a:ext uri="{FF2B5EF4-FFF2-40B4-BE49-F238E27FC236}">
                <a16:creationId xmlns:a16="http://schemas.microsoft.com/office/drawing/2014/main" id="{CAFD4C70-4589-45A7-AB8E-B7CD0BC21170}"/>
              </a:ext>
            </a:extLst>
          </p:cNvPr>
          <p:cNvSpPr txBox="1"/>
          <p:nvPr userDrawn="1"/>
        </p:nvSpPr>
        <p:spPr>
          <a:xfrm>
            <a:off x="1135260" y="4223884"/>
            <a:ext cx="1431340" cy="242054"/>
          </a:xfrm>
          <a:prstGeom prst="rect">
            <a:avLst/>
          </a:prstGeom>
          <a:noFill/>
        </p:spPr>
        <p:txBody>
          <a:bodyPr wrap="square" lIns="0" tIns="0" rIns="0" bIns="0" rtlCol="0">
            <a:spAutoFit/>
          </a:bodyPr>
          <a:lstStyle/>
          <a:p>
            <a:pPr algn="l">
              <a:lnSpc>
                <a:spcPct val="110000"/>
              </a:lnSpc>
            </a:pPr>
            <a:r>
              <a:rPr lang="fi-FI" sz="1550">
                <a:solidFill>
                  <a:schemeClr val="bg1"/>
                </a:solidFill>
              </a:rPr>
              <a:t>Tilaa uutiskirje:</a:t>
            </a:r>
          </a:p>
        </p:txBody>
      </p:sp>
      <p:sp>
        <p:nvSpPr>
          <p:cNvPr id="25" name="Tekstiruutu 29" descr="ym.fi/ryhti&#10;ryhti@ym.fi&#10;ym.fi/yhteentoimivuus&#10;yhteentoimivuus@ym.fi">
            <a:extLst>
              <a:ext uri="{FF2B5EF4-FFF2-40B4-BE49-F238E27FC236}">
                <a16:creationId xmlns:a16="http://schemas.microsoft.com/office/drawing/2014/main" id="{735FDADA-E39B-4C8E-BFC6-CDE2448CBD54}"/>
              </a:ext>
            </a:extLst>
          </p:cNvPr>
          <p:cNvSpPr txBox="1"/>
          <p:nvPr userDrawn="1"/>
        </p:nvSpPr>
        <p:spPr>
          <a:xfrm>
            <a:off x="2504898" y="4223884"/>
            <a:ext cx="1431340" cy="242054"/>
          </a:xfrm>
          <a:prstGeom prst="rect">
            <a:avLst/>
          </a:prstGeom>
          <a:noFill/>
        </p:spPr>
        <p:txBody>
          <a:bodyPr wrap="square" lIns="0" tIns="0" rIns="0" bIns="0" rtlCol="0">
            <a:spAutoFit/>
          </a:bodyPr>
          <a:lstStyle/>
          <a:p>
            <a:pPr algn="l">
              <a:lnSpc>
                <a:spcPct val="110000"/>
              </a:lnSpc>
            </a:pPr>
            <a:r>
              <a:rPr lang="fi-FI" sz="1550" b="1" u="none" baseline="0">
                <a:solidFill>
                  <a:schemeClr val="bg1"/>
                </a:solidFill>
              </a:rPr>
              <a:t>ym.fi/ryhti</a:t>
            </a:r>
          </a:p>
        </p:txBody>
      </p:sp>
      <p:sp>
        <p:nvSpPr>
          <p:cNvPr id="6" name="Rectangle 5">
            <a:hlinkClick r:id="rId5"/>
            <a:extLst>
              <a:ext uri="{FF2B5EF4-FFF2-40B4-BE49-F238E27FC236}">
                <a16:creationId xmlns:a16="http://schemas.microsoft.com/office/drawing/2014/main" id="{5B9BFA28-F44E-4AAA-B3B2-18B2590461AB}"/>
              </a:ext>
            </a:extLst>
          </p:cNvPr>
          <p:cNvSpPr/>
          <p:nvPr userDrawn="1"/>
        </p:nvSpPr>
        <p:spPr>
          <a:xfrm>
            <a:off x="2488964" y="4223884"/>
            <a:ext cx="1102375" cy="242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4067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etosisältö Kaava V2">
    <p:bg>
      <p:bgPr>
        <a:solidFill>
          <a:srgbClr val="F6F3E5"/>
        </a:solidFill>
        <a:effectLst/>
      </p:bgPr>
    </p:bg>
    <p:spTree>
      <p:nvGrpSpPr>
        <p:cNvPr id="1" name=""/>
        <p:cNvGrpSpPr/>
        <p:nvPr/>
      </p:nvGrpSpPr>
      <p:grpSpPr>
        <a:xfrm>
          <a:off x="0" y="0"/>
          <a:ext cx="0" cy="0"/>
          <a:chOff x="0" y="0"/>
          <a:chExt cx="0" cy="0"/>
        </a:xfrm>
      </p:grpSpPr>
      <p:pic>
        <p:nvPicPr>
          <p:cNvPr id="12" name="Picture 11" descr="Icon&#10;&#10;Description automatically generated">
            <a:extLst>
              <a:ext uri="{FF2B5EF4-FFF2-40B4-BE49-F238E27FC236}">
                <a16:creationId xmlns:a16="http://schemas.microsoft.com/office/drawing/2014/main" id="{4A050569-8F80-3371-B1D7-C026FB4C88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3" name="Päivämäärän paikkamerkki 2">
            <a:extLst>
              <a:ext uri="{FF2B5EF4-FFF2-40B4-BE49-F238E27FC236}">
                <a16:creationId xmlns:a16="http://schemas.microsoft.com/office/drawing/2014/main" id="{4EAE3F2A-AE79-4E51-9C0B-FA947D2B870D}"/>
              </a:ext>
            </a:extLst>
          </p:cNvPr>
          <p:cNvSpPr>
            <a:spLocks noGrp="1"/>
          </p:cNvSpPr>
          <p:nvPr>
            <p:ph type="dt" sz="half" idx="10"/>
          </p:nvPr>
        </p:nvSpPr>
        <p:spPr/>
        <p:txBody>
          <a:bodyPr/>
          <a:lstStyle/>
          <a:p>
            <a:fld id="{3F0C5D76-F752-4F95-BA63-C3B7D9AE33C8}" type="datetime1">
              <a:rPr lang="fi-FI" smtClean="0"/>
              <a:t>23.8.2023</a:t>
            </a:fld>
            <a:endParaRPr lang="fi-FI"/>
          </a:p>
        </p:txBody>
      </p:sp>
      <p:sp>
        <p:nvSpPr>
          <p:cNvPr id="4" name="Alatunnisteen paikkamerkki 3">
            <a:extLst>
              <a:ext uri="{FF2B5EF4-FFF2-40B4-BE49-F238E27FC236}">
                <a16:creationId xmlns:a16="http://schemas.microsoft.com/office/drawing/2014/main" id="{E2DF2AEC-C6CE-4D13-959D-C8BF6107A86D}"/>
              </a:ext>
            </a:extLst>
          </p:cNvPr>
          <p:cNvSpPr>
            <a:spLocks noGrp="1"/>
          </p:cNvSpPr>
          <p:nvPr>
            <p:ph type="ftr" sz="quarter" idx="11"/>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1DE165D-9AE1-4FAD-8400-CE802A170462}"/>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6" name="Kuva 5" descr="Rakennetun ympäristön tieto">
            <a:extLst>
              <a:ext uri="{FF2B5EF4-FFF2-40B4-BE49-F238E27FC236}">
                <a16:creationId xmlns:a16="http://schemas.microsoft.com/office/drawing/2014/main" id="{D61D2E37-EEE6-4C98-A5EF-8607A483E50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
        <p:nvSpPr>
          <p:cNvPr id="22" name="Tekstin paikkamerkki 2">
            <a:extLst>
              <a:ext uri="{FF2B5EF4-FFF2-40B4-BE49-F238E27FC236}">
                <a16:creationId xmlns:a16="http://schemas.microsoft.com/office/drawing/2014/main" id="{342A83C5-4572-E24D-BF36-97F883BDC155}"/>
              </a:ext>
            </a:extLst>
          </p:cNvPr>
          <p:cNvSpPr>
            <a:spLocks noGrp="1"/>
          </p:cNvSpPr>
          <p:nvPr>
            <p:ph type="body" idx="13" hasCustomPrompt="1"/>
          </p:nvPr>
        </p:nvSpPr>
        <p:spPr>
          <a:xfrm>
            <a:off x="1210079" y="2105861"/>
            <a:ext cx="2389696" cy="326368"/>
          </a:xfrm>
        </p:spPr>
        <p:txBody>
          <a:bodyPr anchor="b"/>
          <a:lstStyle>
            <a:lvl1pPr marL="0" indent="0" algn="l">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a:t>
            </a:r>
            <a:br>
              <a:rPr lang="en-GB"/>
            </a:br>
            <a:r>
              <a:rPr lang="en-GB"/>
              <a:t>styles</a:t>
            </a:r>
          </a:p>
        </p:txBody>
      </p:sp>
      <p:sp>
        <p:nvSpPr>
          <p:cNvPr id="28" name="Sisällön paikkamerkki 2">
            <a:extLst>
              <a:ext uri="{FF2B5EF4-FFF2-40B4-BE49-F238E27FC236}">
                <a16:creationId xmlns:a16="http://schemas.microsoft.com/office/drawing/2014/main" id="{C37F87D7-C1D1-1C45-A269-34FB8BEF45B5}"/>
              </a:ext>
            </a:extLst>
          </p:cNvPr>
          <p:cNvSpPr>
            <a:spLocks noGrp="1"/>
          </p:cNvSpPr>
          <p:nvPr>
            <p:ph idx="16"/>
          </p:nvPr>
        </p:nvSpPr>
        <p:spPr>
          <a:xfrm>
            <a:off x="10548014" y="343854"/>
            <a:ext cx="973136" cy="142514"/>
          </a:xfrm>
        </p:spPr>
        <p:txBody>
          <a:bodyPr/>
          <a:lstStyle>
            <a:lvl1pPr marL="0" indent="0" algn="l">
              <a:lnSpc>
                <a:spcPct val="105000"/>
              </a:lnSpc>
              <a:buFontTx/>
              <a:buNone/>
              <a:defRPr sz="9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6" name="Sisällön paikkamerkki 2">
            <a:extLst>
              <a:ext uri="{FF2B5EF4-FFF2-40B4-BE49-F238E27FC236}">
                <a16:creationId xmlns:a16="http://schemas.microsoft.com/office/drawing/2014/main" id="{4A030128-1CB5-D942-8B2F-8EC750566829}"/>
              </a:ext>
            </a:extLst>
          </p:cNvPr>
          <p:cNvSpPr>
            <a:spLocks noGrp="1"/>
          </p:cNvSpPr>
          <p:nvPr>
            <p:ph idx="22"/>
          </p:nvPr>
        </p:nvSpPr>
        <p:spPr>
          <a:xfrm>
            <a:off x="1210079" y="2688065"/>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37" name="Sisällön paikkamerkki 2">
            <a:extLst>
              <a:ext uri="{FF2B5EF4-FFF2-40B4-BE49-F238E27FC236}">
                <a16:creationId xmlns:a16="http://schemas.microsoft.com/office/drawing/2014/main" id="{E978E087-3009-5447-AEC6-314EC26D8CD1}"/>
              </a:ext>
            </a:extLst>
          </p:cNvPr>
          <p:cNvSpPr>
            <a:spLocks noGrp="1"/>
          </p:cNvSpPr>
          <p:nvPr>
            <p:ph idx="23"/>
          </p:nvPr>
        </p:nvSpPr>
        <p:spPr>
          <a:xfrm>
            <a:off x="1210079" y="2905779"/>
            <a:ext cx="2389696" cy="996884"/>
          </a:xfrm>
        </p:spPr>
        <p:txBody>
          <a:bodyPr/>
          <a:lstStyle>
            <a:lvl1pPr marL="171450" marR="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lvl="0"/>
            <a:endParaRPr lang="en-GB"/>
          </a:p>
        </p:txBody>
      </p:sp>
      <p:sp>
        <p:nvSpPr>
          <p:cNvPr id="32" name="Otsikko 1">
            <a:extLst>
              <a:ext uri="{FF2B5EF4-FFF2-40B4-BE49-F238E27FC236}">
                <a16:creationId xmlns:a16="http://schemas.microsoft.com/office/drawing/2014/main" id="{114E7F32-5E19-1B81-416E-2A7490B91D5B}"/>
              </a:ext>
            </a:extLst>
          </p:cNvPr>
          <p:cNvSpPr>
            <a:spLocks noGrp="1"/>
          </p:cNvSpPr>
          <p:nvPr>
            <p:ph type="title"/>
          </p:nvPr>
        </p:nvSpPr>
        <p:spPr>
          <a:xfrm>
            <a:off x="900000" y="854869"/>
            <a:ext cx="10200122" cy="882491"/>
          </a:xfrm>
        </p:spPr>
        <p:txBody>
          <a:bodyPr/>
          <a:lstStyle>
            <a:lvl1pPr>
              <a:defRPr sz="3000"/>
            </a:lvl1pPr>
          </a:lstStyle>
          <a:p>
            <a:r>
              <a:rPr lang="en-GB"/>
              <a:t>Click to edit Master title style</a:t>
            </a:r>
            <a:endParaRPr lang="fi-FI"/>
          </a:p>
        </p:txBody>
      </p:sp>
      <p:sp>
        <p:nvSpPr>
          <p:cNvPr id="45" name="Tekstin paikkamerkki 2">
            <a:extLst>
              <a:ext uri="{FF2B5EF4-FFF2-40B4-BE49-F238E27FC236}">
                <a16:creationId xmlns:a16="http://schemas.microsoft.com/office/drawing/2014/main" id="{919E639F-AD00-B189-B66B-61B86954267C}"/>
              </a:ext>
            </a:extLst>
          </p:cNvPr>
          <p:cNvSpPr>
            <a:spLocks noGrp="1"/>
          </p:cNvSpPr>
          <p:nvPr>
            <p:ph type="body" idx="31" hasCustomPrompt="1"/>
          </p:nvPr>
        </p:nvSpPr>
        <p:spPr>
          <a:xfrm>
            <a:off x="5579947" y="2105861"/>
            <a:ext cx="5092081" cy="326368"/>
          </a:xfrm>
        </p:spPr>
        <p:txBody>
          <a:bodyPr anchor="b"/>
          <a:lstStyle>
            <a:lvl1pPr marL="0" indent="0" algn="l">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a:t>
            </a:r>
            <a:br>
              <a:rPr lang="en-GB"/>
            </a:br>
            <a:r>
              <a:rPr lang="en-GB"/>
              <a:t>styles</a:t>
            </a:r>
          </a:p>
        </p:txBody>
      </p:sp>
      <p:sp>
        <p:nvSpPr>
          <p:cNvPr id="47" name="Sisällön paikkamerkki 2">
            <a:extLst>
              <a:ext uri="{FF2B5EF4-FFF2-40B4-BE49-F238E27FC236}">
                <a16:creationId xmlns:a16="http://schemas.microsoft.com/office/drawing/2014/main" id="{752F3F97-E102-CDFB-C431-1BBEBEFB8436}"/>
              </a:ext>
            </a:extLst>
          </p:cNvPr>
          <p:cNvSpPr>
            <a:spLocks noGrp="1"/>
          </p:cNvSpPr>
          <p:nvPr>
            <p:ph idx="32"/>
          </p:nvPr>
        </p:nvSpPr>
        <p:spPr>
          <a:xfrm>
            <a:off x="1210079" y="4120854"/>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60" name="Sisällön paikkamerkki 2">
            <a:extLst>
              <a:ext uri="{FF2B5EF4-FFF2-40B4-BE49-F238E27FC236}">
                <a16:creationId xmlns:a16="http://schemas.microsoft.com/office/drawing/2014/main" id="{C1381327-80D6-C610-BB38-CEF3EE4F8BB9}"/>
              </a:ext>
            </a:extLst>
          </p:cNvPr>
          <p:cNvSpPr>
            <a:spLocks noGrp="1"/>
          </p:cNvSpPr>
          <p:nvPr>
            <p:ph idx="33"/>
          </p:nvPr>
        </p:nvSpPr>
        <p:spPr>
          <a:xfrm>
            <a:off x="5579947" y="2688065"/>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61" name="Sisällön paikkamerkki 2">
            <a:extLst>
              <a:ext uri="{FF2B5EF4-FFF2-40B4-BE49-F238E27FC236}">
                <a16:creationId xmlns:a16="http://schemas.microsoft.com/office/drawing/2014/main" id="{4FE72FC9-6897-9FFC-EABB-5333F9D08A22}"/>
              </a:ext>
            </a:extLst>
          </p:cNvPr>
          <p:cNvSpPr>
            <a:spLocks noGrp="1"/>
          </p:cNvSpPr>
          <p:nvPr>
            <p:ph idx="34"/>
          </p:nvPr>
        </p:nvSpPr>
        <p:spPr>
          <a:xfrm>
            <a:off x="5579947" y="2905778"/>
            <a:ext cx="2389696" cy="1215075"/>
          </a:xfrm>
        </p:spPr>
        <p:txBody>
          <a:bodyPr/>
          <a:lstStyle>
            <a:lvl1pPr marL="171450" marR="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lvl="0"/>
            <a:endParaRPr lang="en-GB"/>
          </a:p>
        </p:txBody>
      </p:sp>
      <p:sp>
        <p:nvSpPr>
          <p:cNvPr id="62" name="Sisällön paikkamerkki 2">
            <a:extLst>
              <a:ext uri="{FF2B5EF4-FFF2-40B4-BE49-F238E27FC236}">
                <a16:creationId xmlns:a16="http://schemas.microsoft.com/office/drawing/2014/main" id="{B1484770-4D16-16FB-245E-D214E100ECF8}"/>
              </a:ext>
            </a:extLst>
          </p:cNvPr>
          <p:cNvSpPr>
            <a:spLocks noGrp="1"/>
          </p:cNvSpPr>
          <p:nvPr>
            <p:ph idx="35"/>
          </p:nvPr>
        </p:nvSpPr>
        <p:spPr>
          <a:xfrm>
            <a:off x="8239795" y="2688065"/>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65" name="Sisällön paikkamerkki 2">
            <a:extLst>
              <a:ext uri="{FF2B5EF4-FFF2-40B4-BE49-F238E27FC236}">
                <a16:creationId xmlns:a16="http://schemas.microsoft.com/office/drawing/2014/main" id="{FCE41B31-6A5C-C822-B02A-6EC8FBF67F81}"/>
              </a:ext>
            </a:extLst>
          </p:cNvPr>
          <p:cNvSpPr>
            <a:spLocks noGrp="1"/>
          </p:cNvSpPr>
          <p:nvPr>
            <p:ph idx="36"/>
          </p:nvPr>
        </p:nvSpPr>
        <p:spPr>
          <a:xfrm>
            <a:off x="5579947" y="4290735"/>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66" name="Sisällön paikkamerkki 2">
            <a:extLst>
              <a:ext uri="{FF2B5EF4-FFF2-40B4-BE49-F238E27FC236}">
                <a16:creationId xmlns:a16="http://schemas.microsoft.com/office/drawing/2014/main" id="{A4E9AA07-556A-52CE-B066-B53A3CF675AC}"/>
              </a:ext>
            </a:extLst>
          </p:cNvPr>
          <p:cNvSpPr>
            <a:spLocks noGrp="1"/>
          </p:cNvSpPr>
          <p:nvPr>
            <p:ph idx="37"/>
          </p:nvPr>
        </p:nvSpPr>
        <p:spPr>
          <a:xfrm>
            <a:off x="8237588" y="2896007"/>
            <a:ext cx="2389696" cy="1050212"/>
          </a:xfrm>
        </p:spPr>
        <p:txBody>
          <a:bodyPr/>
          <a:lstStyle>
            <a:lvl1pPr marL="171450" marR="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lvl="0"/>
            <a:endParaRPr lang="en-GB"/>
          </a:p>
        </p:txBody>
      </p:sp>
      <p:sp>
        <p:nvSpPr>
          <p:cNvPr id="67" name="Sisällön paikkamerkki 2">
            <a:extLst>
              <a:ext uri="{FF2B5EF4-FFF2-40B4-BE49-F238E27FC236}">
                <a16:creationId xmlns:a16="http://schemas.microsoft.com/office/drawing/2014/main" id="{E757C636-4CD4-95E6-1937-E2361F777BE0}"/>
              </a:ext>
            </a:extLst>
          </p:cNvPr>
          <p:cNvSpPr>
            <a:spLocks noGrp="1"/>
          </p:cNvSpPr>
          <p:nvPr>
            <p:ph idx="38"/>
          </p:nvPr>
        </p:nvSpPr>
        <p:spPr>
          <a:xfrm>
            <a:off x="8239795" y="4086484"/>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68" name="Sisällön paikkamerkki 2">
            <a:extLst>
              <a:ext uri="{FF2B5EF4-FFF2-40B4-BE49-F238E27FC236}">
                <a16:creationId xmlns:a16="http://schemas.microsoft.com/office/drawing/2014/main" id="{3651E779-CB65-CDA3-27A4-7C7DD7C8ECF5}"/>
              </a:ext>
            </a:extLst>
          </p:cNvPr>
          <p:cNvSpPr>
            <a:spLocks noGrp="1"/>
          </p:cNvSpPr>
          <p:nvPr>
            <p:ph idx="39"/>
          </p:nvPr>
        </p:nvSpPr>
        <p:spPr>
          <a:xfrm>
            <a:off x="8239795" y="4304197"/>
            <a:ext cx="2389696" cy="589661"/>
          </a:xfrm>
        </p:spPr>
        <p:txBody>
          <a:bodyPr/>
          <a:lstStyle>
            <a:lvl1pPr marL="171450" marR="0" indent="-1714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sz="11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marL="171450" marR="0" lvl="0" indent="-1714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a:t>Click to edit Master text styles</a:t>
            </a:r>
          </a:p>
          <a:p>
            <a:pPr lvl="0"/>
            <a:endParaRPr lang="en-GB"/>
          </a:p>
        </p:txBody>
      </p:sp>
      <p:sp>
        <p:nvSpPr>
          <p:cNvPr id="69" name="Sisällön paikkamerkki 2">
            <a:extLst>
              <a:ext uri="{FF2B5EF4-FFF2-40B4-BE49-F238E27FC236}">
                <a16:creationId xmlns:a16="http://schemas.microsoft.com/office/drawing/2014/main" id="{A347F465-A330-E8B1-0236-814EE27AB574}"/>
              </a:ext>
            </a:extLst>
          </p:cNvPr>
          <p:cNvSpPr>
            <a:spLocks noGrp="1"/>
          </p:cNvSpPr>
          <p:nvPr>
            <p:ph idx="40"/>
          </p:nvPr>
        </p:nvSpPr>
        <p:spPr>
          <a:xfrm>
            <a:off x="5579947" y="4719116"/>
            <a:ext cx="2389696" cy="204481"/>
          </a:xfrm>
        </p:spPr>
        <p:txBody>
          <a:bodyPr/>
          <a:lstStyle>
            <a:lvl1pPr marL="0" indent="0" algn="l">
              <a:lnSpc>
                <a:spcPct val="105000"/>
              </a:lnSpc>
              <a:buFontTx/>
              <a:buNone/>
              <a:defRPr sz="11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70" name="Sisällön paikkamerkki 2">
            <a:extLst>
              <a:ext uri="{FF2B5EF4-FFF2-40B4-BE49-F238E27FC236}">
                <a16:creationId xmlns:a16="http://schemas.microsoft.com/office/drawing/2014/main" id="{CE3BAA59-B4F8-430F-992C-3E6BEB41AFAC}"/>
              </a:ext>
            </a:extLst>
          </p:cNvPr>
          <p:cNvSpPr>
            <a:spLocks noGrp="1"/>
          </p:cNvSpPr>
          <p:nvPr>
            <p:ph idx="41"/>
          </p:nvPr>
        </p:nvSpPr>
        <p:spPr>
          <a:xfrm>
            <a:off x="1685596" y="5369121"/>
            <a:ext cx="1782019" cy="646768"/>
          </a:xfrm>
        </p:spPr>
        <p:txBody>
          <a:bodyPr/>
          <a:lstStyle>
            <a:lvl1pPr marL="171450" marR="0" indent="-171450" algn="l" defTabSz="914400" rtl="0" eaLnBrk="1" fontAlgn="auto" latinLnBrk="0" hangingPunct="1">
              <a:lnSpc>
                <a:spcPct val="105000"/>
              </a:lnSpc>
              <a:spcBef>
                <a:spcPts val="400"/>
              </a:spcBef>
              <a:spcAft>
                <a:spcPts val="0"/>
              </a:spcAft>
              <a:buClrTx/>
              <a:buSzTx/>
              <a:buFont typeface="Arial" panose="020B0604020202020204" pitchFamily="34" charset="0"/>
              <a:buChar char="•"/>
              <a:tabLst/>
              <a:defRPr sz="9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marL="171450" marR="0" lvl="0" indent="-171450" algn="l" defTabSz="914400" rtl="0" eaLnBrk="1" fontAlgn="auto" latinLnBrk="0" hangingPunct="1">
              <a:lnSpc>
                <a:spcPct val="105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5000"/>
              </a:lnSpc>
              <a:spcBef>
                <a:spcPts val="800"/>
              </a:spcBef>
              <a:spcAft>
                <a:spcPts val="0"/>
              </a:spcAft>
              <a:buClrTx/>
              <a:buSzTx/>
              <a:buFont typeface="Arial" panose="020B0604020202020204" pitchFamily="34" charset="0"/>
              <a:buChar char="•"/>
              <a:tabLst/>
              <a:defRPr/>
            </a:pPr>
            <a:r>
              <a:rPr lang="en-GB"/>
              <a:t>Click to edit Master text styles</a:t>
            </a:r>
          </a:p>
          <a:p>
            <a:pPr marL="171450" marR="0" lvl="0" indent="-171450" algn="l" defTabSz="914400" rtl="0" eaLnBrk="1" fontAlgn="auto" latinLnBrk="0" hangingPunct="1">
              <a:lnSpc>
                <a:spcPct val="105000"/>
              </a:lnSpc>
              <a:spcBef>
                <a:spcPts val="800"/>
              </a:spcBef>
              <a:spcAft>
                <a:spcPts val="0"/>
              </a:spcAft>
              <a:buClrTx/>
              <a:buSzTx/>
              <a:buFont typeface="Arial" panose="020B0604020202020204" pitchFamily="34" charset="0"/>
              <a:buChar char="•"/>
              <a:tabLst/>
              <a:defRPr/>
            </a:pPr>
            <a:r>
              <a:rPr lang="en-GB"/>
              <a:t>Click to edit Master text styles</a:t>
            </a:r>
          </a:p>
          <a:p>
            <a:pPr lvl="0"/>
            <a:endParaRPr lang="en-GB"/>
          </a:p>
        </p:txBody>
      </p:sp>
      <p:sp>
        <p:nvSpPr>
          <p:cNvPr id="71" name="Sisällön paikkamerkki 2">
            <a:extLst>
              <a:ext uri="{FF2B5EF4-FFF2-40B4-BE49-F238E27FC236}">
                <a16:creationId xmlns:a16="http://schemas.microsoft.com/office/drawing/2014/main" id="{CEB36906-CFCD-697C-DB98-898AB30B7554}"/>
              </a:ext>
            </a:extLst>
          </p:cNvPr>
          <p:cNvSpPr>
            <a:spLocks noGrp="1"/>
          </p:cNvSpPr>
          <p:nvPr>
            <p:ph idx="42"/>
          </p:nvPr>
        </p:nvSpPr>
        <p:spPr>
          <a:xfrm>
            <a:off x="5579946" y="5487623"/>
            <a:ext cx="5049545" cy="835738"/>
          </a:xfrm>
        </p:spPr>
        <p:txBody>
          <a:bodyPr/>
          <a:lstStyle>
            <a:lvl1pPr marL="0" indent="0" algn="l">
              <a:lnSpc>
                <a:spcPct val="105000"/>
              </a:lnSpc>
              <a:spcBef>
                <a:spcPts val="400"/>
              </a:spcBef>
              <a:buFontTx/>
              <a:buNone/>
              <a:defRPr sz="1100" b="0" i="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
        <p:nvSpPr>
          <p:cNvPr id="73" name="Sisällön paikkamerkki 2">
            <a:extLst>
              <a:ext uri="{FF2B5EF4-FFF2-40B4-BE49-F238E27FC236}">
                <a16:creationId xmlns:a16="http://schemas.microsoft.com/office/drawing/2014/main" id="{CD6177EF-1B9A-5AA9-8157-C0447F4B5AE9}"/>
              </a:ext>
            </a:extLst>
          </p:cNvPr>
          <p:cNvSpPr>
            <a:spLocks noGrp="1"/>
          </p:cNvSpPr>
          <p:nvPr>
            <p:ph idx="43"/>
          </p:nvPr>
        </p:nvSpPr>
        <p:spPr>
          <a:xfrm>
            <a:off x="1677515" y="5159617"/>
            <a:ext cx="1706229" cy="204481"/>
          </a:xfrm>
        </p:spPr>
        <p:txBody>
          <a:bodyPr/>
          <a:lstStyle>
            <a:lvl1pPr marL="0" indent="0" algn="l">
              <a:lnSpc>
                <a:spcPct val="105000"/>
              </a:lnSpc>
              <a:buFontTx/>
              <a:buNone/>
              <a:defRPr sz="900" b="1"/>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p:txBody>
      </p:sp>
    </p:spTree>
    <p:extLst>
      <p:ext uri="{BB962C8B-B14F-4D97-AF65-F5344CB8AC3E}">
        <p14:creationId xmlns:p14="http://schemas.microsoft.com/office/powerpoint/2010/main" val="36467079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E0C09F"/>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bg1"/>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1AE6B3D6-2E8A-46E0-BCA4-C993A0EE525B}" type="datetime1">
              <a:rPr lang="fi-FI" smtClean="0"/>
              <a:t>23.8.2023</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24400489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9D6569EC-135D-470D-AF34-2A7FC831DBDD}" type="datetime1">
              <a:rPr lang="fi-FI" smtClean="0"/>
              <a:t>23.8.2023</a:t>
            </a:fld>
            <a:endParaRPr lang="fi-FI"/>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Tree>
    <p:extLst>
      <p:ext uri="{BB962C8B-B14F-4D97-AF65-F5344CB8AC3E}">
        <p14:creationId xmlns:p14="http://schemas.microsoft.com/office/powerpoint/2010/main" val="28646396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Otsikkodia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221B4716-86FA-41DD-B7B6-247140DD57EF}" type="datetime1">
              <a:rPr lang="fi-FI" smtClean="0"/>
              <a:t>23.8.2023</a:t>
            </a:fld>
            <a:endParaRPr lang="fi-FI"/>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451037" y="273402"/>
            <a:ext cx="1463452" cy="456168"/>
          </a:xfrm>
          <a:prstGeom prst="rect">
            <a:avLst/>
          </a:prstGeom>
        </p:spPr>
      </p:pic>
    </p:spTree>
    <p:extLst>
      <p:ext uri="{BB962C8B-B14F-4D97-AF65-F5344CB8AC3E}">
        <p14:creationId xmlns:p14="http://schemas.microsoft.com/office/powerpoint/2010/main" val="30062621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B16D17D7-E9F7-4D00-BB6E-42BD790DB0B5}" type="datetime1">
              <a:rPr lang="fi-FI" smtClean="0"/>
              <a:t>23.8.2023</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17451208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tsikkodia kuvalla 2">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F8901E5F-E743-4563-BE5B-8B4115EC5E81}" type="datetime1">
              <a:rPr lang="fi-FI" smtClean="0"/>
              <a:t>23.8.2023</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29091702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tsikkodia kuvalla 3">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791D6DF2-00A9-46A5-84F1-CF845F543CE3}" type="datetime1">
              <a:rPr lang="fi-FI" smtClean="0"/>
              <a:t>23.8.2023</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2921401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ED1DF27-67BE-4F6C-BF3D-2EE17764326D}"/>
              </a:ext>
            </a:extLst>
          </p:cNvPr>
          <p:cNvSpPr>
            <a:spLocks noGrp="1"/>
          </p:cNvSpPr>
          <p:nvPr>
            <p:ph type="dt" sz="half" idx="10"/>
          </p:nvPr>
        </p:nvSpPr>
        <p:spPr/>
        <p:txBody>
          <a:bodyPr/>
          <a:lstStyle/>
          <a:p>
            <a:fld id="{3F0C5D76-F752-4F95-BA63-C3B7D9AE33C8}" type="datetime1">
              <a:rPr lang="fi-FI" smtClean="0"/>
              <a:t>23.8.2023</a:t>
            </a:fld>
            <a:endParaRPr lang="fi-FI"/>
          </a:p>
        </p:txBody>
      </p:sp>
      <p:sp>
        <p:nvSpPr>
          <p:cNvPr id="5" name="Alatunnisteen paikkamerkki 4">
            <a:extLst>
              <a:ext uri="{FF2B5EF4-FFF2-40B4-BE49-F238E27FC236}">
                <a16:creationId xmlns:a16="http://schemas.microsoft.com/office/drawing/2014/main" id="{0A1B4DB8-6F99-4A03-AFE0-07AC7CBBCB7B}"/>
              </a:ext>
            </a:extLst>
          </p:cNvPr>
          <p:cNvSpPr>
            <a:spLocks noGrp="1"/>
          </p:cNvSpPr>
          <p:nvPr>
            <p:ph type="ftr" sz="quarter" idx="11"/>
          </p:nvPr>
        </p:nvSpPr>
        <p:spPr/>
        <p:txBody>
          <a:bodyPr/>
          <a:lstStyle/>
          <a:p>
            <a:pPr algn="l"/>
            <a:r>
              <a:rPr lang="fi-FI"/>
              <a:t>Esityksen nimi</a:t>
            </a:r>
          </a:p>
        </p:txBody>
      </p:sp>
      <p:sp>
        <p:nvSpPr>
          <p:cNvPr id="6" name="Dian numeron paikkamerkki 5">
            <a:extLst>
              <a:ext uri="{FF2B5EF4-FFF2-40B4-BE49-F238E27FC236}">
                <a16:creationId xmlns:a16="http://schemas.microsoft.com/office/drawing/2014/main" id="{21620657-35FA-41E6-BBEF-2705BB067ADD}"/>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38937980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tsikkodia kuvalla 4">
    <p:bg>
      <p:bgPr>
        <a:solidFill>
          <a:srgbClr val="FFB25B"/>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EF66433E-C569-479F-8885-634A554EBEDF}" type="datetime1">
              <a:rPr lang="fi-FI" smtClean="0"/>
              <a:t>23.8.2023</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145270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tsikkodia kuvalla 5">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2324BAB4-7A50-4285-A8AF-2E76234A09B7}" type="datetime1">
              <a:rPr lang="fi-FI" smtClean="0"/>
              <a:t>23.8.2023</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14132670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ogo">
    <p:bg>
      <p:bgPr>
        <a:solidFill>
          <a:srgbClr val="253746"/>
        </a:solidFill>
        <a:effectLst/>
      </p:bgPr>
    </p:bg>
    <p:spTree>
      <p:nvGrpSpPr>
        <p:cNvPr id="1" name=""/>
        <p:cNvGrpSpPr/>
        <p:nvPr/>
      </p:nvGrpSpPr>
      <p:grpSpPr>
        <a:xfrm>
          <a:off x="0" y="0"/>
          <a:ext cx="0" cy="0"/>
          <a:chOff x="0" y="0"/>
          <a:chExt cx="0" cy="0"/>
        </a:xfrm>
      </p:grpSpPr>
      <p:grpSp>
        <p:nvGrpSpPr>
          <p:cNvPr id="18" name="Ryhmä 17">
            <a:extLst>
              <a:ext uri="{FF2B5EF4-FFF2-40B4-BE49-F238E27FC236}">
                <a16:creationId xmlns:a16="http://schemas.microsoft.com/office/drawing/2014/main" id="{EF0C7F69-67FB-4466-89F3-B0AD00AEFE5E}"/>
              </a:ext>
              <a:ext uri="{C183D7F6-B498-43B3-948B-1728B52AA6E4}">
                <adec:decorative xmlns:adec="http://schemas.microsoft.com/office/drawing/2017/decorative" val="1"/>
              </a:ext>
            </a:extLst>
          </p:cNvPr>
          <p:cNvGrpSpPr>
            <a:grpSpLocks noChangeAspect="1"/>
          </p:cNvGrpSpPr>
          <p:nvPr userDrawn="1"/>
        </p:nvGrpSpPr>
        <p:grpSpPr>
          <a:xfrm>
            <a:off x="0" y="0"/>
            <a:ext cx="12193200" cy="6862264"/>
            <a:chOff x="28576" y="14288"/>
            <a:chExt cx="12134850" cy="6829425"/>
          </a:xfrm>
        </p:grpSpPr>
        <p:sp>
          <p:nvSpPr>
            <p:cNvPr id="15" name="Freeform 5">
              <a:extLst>
                <a:ext uri="{FF2B5EF4-FFF2-40B4-BE49-F238E27FC236}">
                  <a16:creationId xmlns:a16="http://schemas.microsoft.com/office/drawing/2014/main" id="{C34792C5-13ED-4754-B07E-752F3FE4F3C1}"/>
                </a:ext>
              </a:extLst>
            </p:cNvPr>
            <p:cNvSpPr>
              <a:spLocks/>
            </p:cNvSpPr>
            <p:nvPr userDrawn="1"/>
          </p:nvSpPr>
          <p:spPr bwMode="auto">
            <a:xfrm>
              <a:off x="8713788" y="14288"/>
              <a:ext cx="3449638" cy="3195638"/>
            </a:xfrm>
            <a:custGeom>
              <a:avLst/>
              <a:gdLst>
                <a:gd name="T0" fmla="*/ 9630 w 9630"/>
                <a:gd name="T1" fmla="*/ 8173 h 8914"/>
                <a:gd name="T2" fmla="*/ 9061 w 9630"/>
                <a:gd name="T3" fmla="*/ 5919 h 8914"/>
                <a:gd name="T4" fmla="*/ 7449 w 9630"/>
                <a:gd name="T5" fmla="*/ 3154 h 8914"/>
                <a:gd name="T6" fmla="*/ 6545 w 9630"/>
                <a:gd name="T7" fmla="*/ 2774 h 8914"/>
                <a:gd name="T8" fmla="*/ 6753 w 9630"/>
                <a:gd name="T9" fmla="*/ 6469 h 8914"/>
                <a:gd name="T10" fmla="*/ 3878 w 9630"/>
                <a:gd name="T11" fmla="*/ 6168 h 8914"/>
                <a:gd name="T12" fmla="*/ 3514 w 9630"/>
                <a:gd name="T13" fmla="*/ 1207 h 8914"/>
                <a:gd name="T14" fmla="*/ 3042 w 9630"/>
                <a:gd name="T15" fmla="*/ 710 h 8914"/>
                <a:gd name="T16" fmla="*/ 2328 w 9630"/>
                <a:gd name="T17" fmla="*/ 1269 h 8914"/>
                <a:gd name="T18" fmla="*/ 2328 w 9630"/>
                <a:gd name="T19" fmla="*/ 2375 h 8914"/>
                <a:gd name="T20" fmla="*/ 2206 w 9630"/>
                <a:gd name="T21" fmla="*/ 3367 h 8914"/>
                <a:gd name="T22" fmla="*/ 644 w 9630"/>
                <a:gd name="T23" fmla="*/ 3286 h 8914"/>
                <a:gd name="T24" fmla="*/ 983 w 9630"/>
                <a:gd name="T25" fmla="*/ 0 h 8914"/>
                <a:gd name="T26" fmla="*/ 9630 w 9630"/>
                <a:gd name="T27" fmla="*/ 0 h 8914"/>
                <a:gd name="T28" fmla="*/ 9630 w 9630"/>
                <a:gd name="T29" fmla="*/ 8173 h 8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30" h="8914">
                  <a:moveTo>
                    <a:pt x="9630" y="8173"/>
                  </a:moveTo>
                  <a:cubicBezTo>
                    <a:pt x="9434" y="7424"/>
                    <a:pt x="9281" y="6660"/>
                    <a:pt x="9061" y="5919"/>
                  </a:cubicBezTo>
                  <a:cubicBezTo>
                    <a:pt x="8747" y="4868"/>
                    <a:pt x="8270" y="3830"/>
                    <a:pt x="7449" y="3154"/>
                  </a:cubicBezTo>
                  <a:cubicBezTo>
                    <a:pt x="7097" y="2865"/>
                    <a:pt x="6957" y="2563"/>
                    <a:pt x="6545" y="2774"/>
                  </a:cubicBezTo>
                  <a:cubicBezTo>
                    <a:pt x="6024" y="3040"/>
                    <a:pt x="6602" y="5814"/>
                    <a:pt x="6753" y="6469"/>
                  </a:cubicBezTo>
                  <a:cubicBezTo>
                    <a:pt x="7320" y="8914"/>
                    <a:pt x="4279" y="8559"/>
                    <a:pt x="3878" y="6168"/>
                  </a:cubicBezTo>
                  <a:cubicBezTo>
                    <a:pt x="3555" y="4242"/>
                    <a:pt x="4200" y="2701"/>
                    <a:pt x="3514" y="1207"/>
                  </a:cubicBezTo>
                  <a:cubicBezTo>
                    <a:pt x="3413" y="989"/>
                    <a:pt x="3269" y="765"/>
                    <a:pt x="3042" y="710"/>
                  </a:cubicBezTo>
                  <a:cubicBezTo>
                    <a:pt x="2728" y="635"/>
                    <a:pt x="2415" y="938"/>
                    <a:pt x="2328" y="1269"/>
                  </a:cubicBezTo>
                  <a:cubicBezTo>
                    <a:pt x="2241" y="1599"/>
                    <a:pt x="2283" y="2039"/>
                    <a:pt x="2328" y="2375"/>
                  </a:cubicBezTo>
                  <a:cubicBezTo>
                    <a:pt x="2374" y="2710"/>
                    <a:pt x="2387" y="3079"/>
                    <a:pt x="2206" y="3367"/>
                  </a:cubicBezTo>
                  <a:cubicBezTo>
                    <a:pt x="1864" y="3911"/>
                    <a:pt x="1030" y="3773"/>
                    <a:pt x="644" y="3286"/>
                  </a:cubicBezTo>
                  <a:cubicBezTo>
                    <a:pt x="0" y="2474"/>
                    <a:pt x="675" y="1310"/>
                    <a:pt x="983" y="0"/>
                  </a:cubicBezTo>
                  <a:lnTo>
                    <a:pt x="9630" y="0"/>
                  </a:lnTo>
                  <a:lnTo>
                    <a:pt x="9630" y="81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57D3DC12-2AB8-442E-A2B3-B20C49742CE4}"/>
                </a:ext>
              </a:extLst>
            </p:cNvPr>
            <p:cNvSpPr>
              <a:spLocks/>
            </p:cNvSpPr>
            <p:nvPr userDrawn="1"/>
          </p:nvSpPr>
          <p:spPr bwMode="auto">
            <a:xfrm>
              <a:off x="28576" y="3703638"/>
              <a:ext cx="2260600" cy="3140075"/>
            </a:xfrm>
            <a:custGeom>
              <a:avLst/>
              <a:gdLst>
                <a:gd name="T0" fmla="*/ 5817 w 6311"/>
                <a:gd name="T1" fmla="*/ 8760 h 8760"/>
                <a:gd name="T2" fmla="*/ 6135 w 6311"/>
                <a:gd name="T3" fmla="*/ 6444 h 8760"/>
                <a:gd name="T4" fmla="*/ 3976 w 6311"/>
                <a:gd name="T5" fmla="*/ 4315 h 8760"/>
                <a:gd name="T6" fmla="*/ 2249 w 6311"/>
                <a:gd name="T7" fmla="*/ 1713 h 8760"/>
                <a:gd name="T8" fmla="*/ 0 w 6311"/>
                <a:gd name="T9" fmla="*/ 65 h 8760"/>
                <a:gd name="T10" fmla="*/ 0 w 6311"/>
                <a:gd name="T11" fmla="*/ 8760 h 8760"/>
                <a:gd name="T12" fmla="*/ 5817 w 6311"/>
                <a:gd name="T13" fmla="*/ 8760 h 8760"/>
              </a:gdLst>
              <a:ahLst/>
              <a:cxnLst>
                <a:cxn ang="0">
                  <a:pos x="T0" y="T1"/>
                </a:cxn>
                <a:cxn ang="0">
                  <a:pos x="T2" y="T3"/>
                </a:cxn>
                <a:cxn ang="0">
                  <a:pos x="T4" y="T5"/>
                </a:cxn>
                <a:cxn ang="0">
                  <a:pos x="T6" y="T7"/>
                </a:cxn>
                <a:cxn ang="0">
                  <a:pos x="T8" y="T9"/>
                </a:cxn>
                <a:cxn ang="0">
                  <a:pos x="T10" y="T11"/>
                </a:cxn>
                <a:cxn ang="0">
                  <a:pos x="T12" y="T13"/>
                </a:cxn>
              </a:cxnLst>
              <a:rect l="0" t="0" r="r" b="b"/>
              <a:pathLst>
                <a:path w="6311" h="8760">
                  <a:moveTo>
                    <a:pt x="5817" y="8760"/>
                  </a:moveTo>
                  <a:cubicBezTo>
                    <a:pt x="6107" y="7955"/>
                    <a:pt x="6311" y="7064"/>
                    <a:pt x="6135" y="6444"/>
                  </a:cubicBezTo>
                  <a:cubicBezTo>
                    <a:pt x="5817" y="5323"/>
                    <a:pt x="4828" y="4874"/>
                    <a:pt x="3976" y="4315"/>
                  </a:cubicBezTo>
                  <a:cubicBezTo>
                    <a:pt x="2850" y="3577"/>
                    <a:pt x="2550" y="2923"/>
                    <a:pt x="2249" y="1713"/>
                  </a:cubicBezTo>
                  <a:cubicBezTo>
                    <a:pt x="2032" y="839"/>
                    <a:pt x="946" y="0"/>
                    <a:pt x="0" y="65"/>
                  </a:cubicBezTo>
                  <a:lnTo>
                    <a:pt x="0" y="8760"/>
                  </a:lnTo>
                  <a:lnTo>
                    <a:pt x="5817" y="876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11C0F6C0-C73C-4038-9828-480298458403}"/>
                </a:ext>
              </a:extLst>
            </p:cNvPr>
            <p:cNvSpPr>
              <a:spLocks/>
            </p:cNvSpPr>
            <p:nvPr userDrawn="1"/>
          </p:nvSpPr>
          <p:spPr bwMode="auto">
            <a:xfrm>
              <a:off x="8939213" y="4800600"/>
              <a:ext cx="3224213" cy="2043113"/>
            </a:xfrm>
            <a:custGeom>
              <a:avLst/>
              <a:gdLst>
                <a:gd name="T0" fmla="*/ 9001 w 9001"/>
                <a:gd name="T1" fmla="*/ 351 h 5698"/>
                <a:gd name="T2" fmla="*/ 4492 w 9001"/>
                <a:gd name="T3" fmla="*/ 730 h 5698"/>
                <a:gd name="T4" fmla="*/ 2761 w 9001"/>
                <a:gd name="T5" fmla="*/ 1486 h 5698"/>
                <a:gd name="T6" fmla="*/ 196 w 9001"/>
                <a:gd name="T7" fmla="*/ 4004 h 5698"/>
                <a:gd name="T8" fmla="*/ 94 w 9001"/>
                <a:gd name="T9" fmla="*/ 5698 h 5698"/>
                <a:gd name="T10" fmla="*/ 9001 w 9001"/>
                <a:gd name="T11" fmla="*/ 5698 h 5698"/>
                <a:gd name="T12" fmla="*/ 9001 w 9001"/>
                <a:gd name="T13" fmla="*/ 351 h 5698"/>
              </a:gdLst>
              <a:ahLst/>
              <a:cxnLst>
                <a:cxn ang="0">
                  <a:pos x="T0" y="T1"/>
                </a:cxn>
                <a:cxn ang="0">
                  <a:pos x="T2" y="T3"/>
                </a:cxn>
                <a:cxn ang="0">
                  <a:pos x="T4" y="T5"/>
                </a:cxn>
                <a:cxn ang="0">
                  <a:pos x="T6" y="T7"/>
                </a:cxn>
                <a:cxn ang="0">
                  <a:pos x="T8" y="T9"/>
                </a:cxn>
                <a:cxn ang="0">
                  <a:pos x="T10" y="T11"/>
                </a:cxn>
                <a:cxn ang="0">
                  <a:pos x="T12" y="T13"/>
                </a:cxn>
              </a:cxnLst>
              <a:rect l="0" t="0" r="r" b="b"/>
              <a:pathLst>
                <a:path w="9001" h="5698">
                  <a:moveTo>
                    <a:pt x="9001" y="351"/>
                  </a:moveTo>
                  <a:cubicBezTo>
                    <a:pt x="7468" y="0"/>
                    <a:pt x="5988" y="196"/>
                    <a:pt x="4492" y="730"/>
                  </a:cubicBezTo>
                  <a:cubicBezTo>
                    <a:pt x="3897" y="942"/>
                    <a:pt x="3319" y="1196"/>
                    <a:pt x="2761" y="1486"/>
                  </a:cubicBezTo>
                  <a:cubicBezTo>
                    <a:pt x="1712" y="2031"/>
                    <a:pt x="622" y="2783"/>
                    <a:pt x="196" y="4004"/>
                  </a:cubicBezTo>
                  <a:cubicBezTo>
                    <a:pt x="3" y="4557"/>
                    <a:pt x="0" y="5132"/>
                    <a:pt x="94" y="5698"/>
                  </a:cubicBezTo>
                  <a:lnTo>
                    <a:pt x="9001" y="5698"/>
                  </a:lnTo>
                  <a:lnTo>
                    <a:pt x="9001" y="351"/>
                  </a:ln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DBD3988B-505C-4A43-9233-C39AB400D668}"/>
              </a:ext>
            </a:extLst>
          </p:cNvPr>
          <p:cNvSpPr>
            <a:spLocks noGrp="1"/>
          </p:cNvSpPr>
          <p:nvPr>
            <p:ph type="dt" sz="half" idx="10"/>
          </p:nvPr>
        </p:nvSpPr>
        <p:spPr>
          <a:xfrm>
            <a:off x="280081" y="229365"/>
            <a:ext cx="1026205" cy="204481"/>
          </a:xfrm>
        </p:spPr>
        <p:txBody>
          <a:bodyPr/>
          <a:lstStyle>
            <a:lvl1pPr algn="l">
              <a:defRPr>
                <a:solidFill>
                  <a:schemeClr val="accent2"/>
                </a:solidFill>
              </a:defRPr>
            </a:lvl1pPr>
          </a:lstStyle>
          <a:p>
            <a:fld id="{2A7E3B0E-B251-407B-8636-10AD5910FED4}" type="datetime1">
              <a:rPr lang="fi-FI" smtClean="0"/>
              <a:t>23.8.2023</a:t>
            </a:fld>
            <a:endParaRPr lang="fi-FI"/>
          </a:p>
        </p:txBody>
      </p:sp>
      <p:pic>
        <p:nvPicPr>
          <p:cNvPr id="11" name="Kuva 10">
            <a:extLst>
              <a:ext uri="{FF2B5EF4-FFF2-40B4-BE49-F238E27FC236}">
                <a16:creationId xmlns:a16="http://schemas.microsoft.com/office/drawing/2014/main" id="{1A39CC0E-82E0-4C8B-92E1-CE7DE6254A8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7183" y="2351314"/>
            <a:ext cx="7197634" cy="2155371"/>
          </a:xfrm>
          <a:prstGeom prst="rect">
            <a:avLst/>
          </a:prstGeom>
        </p:spPr>
      </p:pic>
    </p:spTree>
    <p:extLst>
      <p:ext uri="{BB962C8B-B14F-4D97-AF65-F5344CB8AC3E}">
        <p14:creationId xmlns:p14="http://schemas.microsoft.com/office/powerpoint/2010/main" val="35377193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Kuvakalvo">
  <p:cSld name="Kuvakalvo">
    <p:spTree>
      <p:nvGrpSpPr>
        <p:cNvPr id="1" name="Shape 24"/>
        <p:cNvGrpSpPr/>
        <p:nvPr/>
      </p:nvGrpSpPr>
      <p:grpSpPr>
        <a:xfrm>
          <a:off x="0" y="0"/>
          <a:ext cx="0" cy="0"/>
          <a:chOff x="0" y="0"/>
          <a:chExt cx="0" cy="0"/>
        </a:xfrm>
      </p:grpSpPr>
      <p:sp>
        <p:nvSpPr>
          <p:cNvPr id="25" name="Google Shape;25;g6c07c7ec34_2_76"/>
          <p:cNvSpPr txBox="1">
            <a:spLocks noGrp="1"/>
          </p:cNvSpPr>
          <p:nvPr>
            <p:ph type="ftr" idx="11"/>
          </p:nvPr>
        </p:nvSpPr>
        <p:spPr>
          <a:xfrm>
            <a:off x="4464000" y="6616800"/>
            <a:ext cx="3072000" cy="180000"/>
          </a:xfrm>
          <a:prstGeom prst="rect">
            <a:avLst/>
          </a:prstGeom>
          <a:noFill/>
          <a:ln>
            <a:noFill/>
          </a:ln>
        </p:spPr>
        <p:txBody>
          <a:bodyPr spcFirstLastPara="1" wrap="square" lIns="0" tIns="0" rIns="0" bIns="0" anchor="ctr" anchorCtr="0">
            <a:noAutofit/>
          </a:bodyPr>
          <a:lstStyle>
            <a:lvl1pPr lvl="0" algn="l">
              <a:lnSpc>
                <a:spcPct val="58333"/>
              </a:lnSpc>
              <a:spcBef>
                <a:spcPts val="0"/>
              </a:spcBef>
              <a:spcAft>
                <a:spcPts val="0"/>
              </a:spcAft>
              <a:buClr>
                <a:schemeClr val="lt1"/>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6" name="Google Shape;26;g6c07c7ec34_2_76"/>
          <p:cNvSpPr txBox="1">
            <a:spLocks noGrp="1"/>
          </p:cNvSpPr>
          <p:nvPr>
            <p:ph type="sldNum" idx="12"/>
          </p:nvPr>
        </p:nvSpPr>
        <p:spPr>
          <a:xfrm>
            <a:off x="8737605" y="6616800"/>
            <a:ext cx="2976000" cy="180000"/>
          </a:xfrm>
          <a:prstGeom prst="rect">
            <a:avLst/>
          </a:prstGeom>
          <a:noFill/>
          <a:ln>
            <a:noFill/>
          </a:ln>
        </p:spPr>
        <p:txBody>
          <a:bodyPr spcFirstLastPara="1" wrap="square" lIns="0" tIns="0" rIns="0" bIns="0" anchor="ctr" anchorCtr="0">
            <a:noAutofit/>
          </a:bodyPr>
          <a:lstStyle>
            <a:lvl1pPr marL="0" marR="0" lvl="0"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1pPr>
            <a:lvl2pPr marL="0" marR="0" lvl="1"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2pPr>
            <a:lvl3pPr marL="0" marR="0" lvl="2"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3pPr>
            <a:lvl4pPr marL="0" marR="0" lvl="3"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4pPr>
            <a:lvl5pPr marL="0" marR="0" lvl="4"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5pPr>
            <a:lvl6pPr marL="0" marR="0" lvl="5"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6pPr>
            <a:lvl7pPr marL="0" marR="0" lvl="6"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7pPr>
            <a:lvl8pPr marL="0" marR="0" lvl="7"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8pPr>
            <a:lvl9pPr marL="0" marR="0" lvl="8"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9pPr>
          </a:lstStyle>
          <a:p>
            <a:fld id="{00000000-1234-1234-1234-123412341234}" type="slidenum">
              <a:rPr lang="fi-FI" smtClean="0"/>
              <a:pPr/>
              <a:t>‹#›</a:t>
            </a:fld>
            <a:endParaRPr lang="fi-FI"/>
          </a:p>
        </p:txBody>
      </p:sp>
      <p:sp>
        <p:nvSpPr>
          <p:cNvPr id="27" name="Google Shape;27;g6c07c7ec34_2_76"/>
          <p:cNvSpPr>
            <a:spLocks noGrp="1"/>
          </p:cNvSpPr>
          <p:nvPr>
            <p:ph type="pic" idx="2"/>
          </p:nvPr>
        </p:nvSpPr>
        <p:spPr>
          <a:xfrm>
            <a:off x="480000" y="360000"/>
            <a:ext cx="11232000" cy="5634000"/>
          </a:xfrm>
          <a:prstGeom prst="rect">
            <a:avLst/>
          </a:prstGeom>
          <a:noFill/>
          <a:ln>
            <a:noFill/>
          </a:ln>
        </p:spPr>
        <p:txBody>
          <a:bodyPr spcFirstLastPara="1" wrap="square" lIns="0" tIns="0" rIns="0" bIns="0" anchor="t" anchorCtr="0">
            <a:noAutofit/>
          </a:bodyPr>
          <a:lstStyle>
            <a:lvl1pPr marR="0" lvl="0" algn="l" rtl="0">
              <a:lnSpc>
                <a:spcPct val="108333"/>
              </a:lnSpc>
              <a:spcBef>
                <a:spcPts val="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1pPr>
            <a:lvl2pPr marR="0" lvl="1" algn="l" rtl="0">
              <a:lnSpc>
                <a:spcPct val="108333"/>
              </a:lnSpc>
              <a:spcBef>
                <a:spcPts val="0"/>
              </a:spcBef>
              <a:spcAft>
                <a:spcPts val="0"/>
              </a:spcAft>
              <a:buClr>
                <a:schemeClr val="dk2"/>
              </a:buClr>
              <a:buSzPts val="2760"/>
              <a:buFont typeface="Calibri"/>
              <a:buChar char="•"/>
              <a:defRPr sz="3200" b="0" i="0" u="none" strike="noStrike" cap="none">
                <a:solidFill>
                  <a:schemeClr val="dk1"/>
                </a:solidFill>
                <a:latin typeface="Calibri"/>
                <a:ea typeface="Calibri"/>
                <a:cs typeface="Calibri"/>
                <a:sym typeface="Calibri"/>
              </a:defRPr>
            </a:lvl2pPr>
            <a:lvl3pPr marR="0" lvl="2" algn="l" rtl="0">
              <a:lnSpc>
                <a:spcPct val="110000"/>
              </a:lnSpc>
              <a:spcBef>
                <a:spcPts val="0"/>
              </a:spcBef>
              <a:spcAft>
                <a:spcPts val="0"/>
              </a:spcAft>
              <a:buClr>
                <a:schemeClr val="dk2"/>
              </a:buClr>
              <a:buSzPts val="2300"/>
              <a:buFont typeface="Calibri"/>
              <a:buChar char="•"/>
              <a:defRPr sz="2667" b="0" i="0" u="none" strike="noStrike" cap="none">
                <a:solidFill>
                  <a:schemeClr val="dk1"/>
                </a:solidFill>
                <a:latin typeface="Calibri"/>
                <a:ea typeface="Calibri"/>
                <a:cs typeface="Calibri"/>
                <a:sym typeface="Calibri"/>
              </a:defRPr>
            </a:lvl3pPr>
            <a:lvl4pPr marR="0" lvl="3" algn="l" rtl="0">
              <a:lnSpc>
                <a:spcPct val="110000"/>
              </a:lnSpc>
              <a:spcBef>
                <a:spcPts val="0"/>
              </a:spcBef>
              <a:spcAft>
                <a:spcPts val="0"/>
              </a:spcAft>
              <a:buClr>
                <a:schemeClr val="dk2"/>
              </a:buClr>
              <a:buSzPts val="2300"/>
              <a:buFont typeface="Calibri"/>
              <a:buChar char="•"/>
              <a:defRPr sz="2667" b="0" i="0" u="none" strike="noStrike" cap="none">
                <a:solidFill>
                  <a:schemeClr val="dk1"/>
                </a:solidFill>
                <a:latin typeface="Calibri"/>
                <a:ea typeface="Calibri"/>
                <a:cs typeface="Calibri"/>
                <a:sym typeface="Calibri"/>
              </a:defRPr>
            </a:lvl4pPr>
            <a:lvl5pPr marR="0" lvl="4" algn="l" rtl="0">
              <a:lnSpc>
                <a:spcPct val="110000"/>
              </a:lnSpc>
              <a:spcBef>
                <a:spcPts val="0"/>
              </a:spcBef>
              <a:spcAft>
                <a:spcPts val="0"/>
              </a:spcAft>
              <a:buClr>
                <a:schemeClr val="dk2"/>
              </a:buClr>
              <a:buSzPts val="2300"/>
              <a:buFont typeface="Calibri"/>
              <a:buChar char="•"/>
              <a:defRPr sz="2667"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g6c07c7ec34_2_76"/>
          <p:cNvSpPr txBox="1">
            <a:spLocks noGrp="1"/>
          </p:cNvSpPr>
          <p:nvPr>
            <p:ph type="body" idx="1"/>
          </p:nvPr>
        </p:nvSpPr>
        <p:spPr>
          <a:xfrm>
            <a:off x="479381" y="6048004"/>
            <a:ext cx="8978000" cy="250800"/>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Clr>
                <a:schemeClr val="dk1"/>
              </a:buClr>
              <a:buSzPts val="1200"/>
              <a:buNone/>
              <a:defRPr sz="1600"/>
            </a:lvl1pPr>
            <a:lvl2pPr marL="1219170" lvl="1" indent="-480047" algn="l">
              <a:lnSpc>
                <a:spcPct val="144444"/>
              </a:lnSpc>
              <a:spcBef>
                <a:spcPts val="0"/>
              </a:spcBef>
              <a:spcAft>
                <a:spcPts val="0"/>
              </a:spcAft>
              <a:buSzPts val="2070"/>
              <a:buChar char="•"/>
              <a:defRPr/>
            </a:lvl2pPr>
            <a:lvl3pPr marL="1828754" lvl="2" indent="-480047" algn="l">
              <a:lnSpc>
                <a:spcPct val="122222"/>
              </a:lnSpc>
              <a:spcBef>
                <a:spcPts val="0"/>
              </a:spcBef>
              <a:spcAft>
                <a:spcPts val="0"/>
              </a:spcAft>
              <a:buSzPts val="2070"/>
              <a:buChar char="•"/>
              <a:defRPr/>
            </a:lvl3pPr>
            <a:lvl4pPr marL="2438339" lvl="3" indent="-480047" algn="l">
              <a:lnSpc>
                <a:spcPct val="122222"/>
              </a:lnSpc>
              <a:spcBef>
                <a:spcPts val="0"/>
              </a:spcBef>
              <a:spcAft>
                <a:spcPts val="0"/>
              </a:spcAft>
              <a:buSzPts val="2070"/>
              <a:buChar char="•"/>
              <a:defRPr/>
            </a:lvl4pPr>
            <a:lvl5pPr marL="3047924" lvl="4" indent="-480048" algn="l">
              <a:lnSpc>
                <a:spcPct val="122222"/>
              </a:lnSpc>
              <a:spcBef>
                <a:spcPts val="0"/>
              </a:spcBef>
              <a:spcAft>
                <a:spcPts val="0"/>
              </a:spcAft>
              <a:buSzPts val="2070"/>
              <a:buChar char="•"/>
              <a:defRPr/>
            </a:lvl5pPr>
            <a:lvl6pPr marL="3657509" lvl="5" indent="-457189" algn="l">
              <a:lnSpc>
                <a:spcPct val="100000"/>
              </a:lnSpc>
              <a:spcBef>
                <a:spcPts val="48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509316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798222"/>
            <a:ext cx="6321669" cy="2809829"/>
          </a:xfrm>
        </p:spPr>
        <p:txBody>
          <a:bodyPr anchor="b" anchorCtr="0"/>
          <a:lstStyle>
            <a:lvl1pPr algn="l">
              <a:lnSpc>
                <a:spcPct val="95000"/>
              </a:lnSpc>
              <a:defRPr sz="6000" spc="0" baseline="0">
                <a:solidFill>
                  <a:schemeClr val="bg1"/>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hasCustomPrompt="1"/>
          </p:nvPr>
        </p:nvSpPr>
        <p:spPr>
          <a:xfrm>
            <a:off x="1121019" y="3869927"/>
            <a:ext cx="6321669" cy="1249419"/>
          </a:xfrm>
        </p:spPr>
        <p:txBody>
          <a:bodyPr/>
          <a:lstStyle>
            <a:lvl1pPr marL="0" indent="0" algn="l">
              <a:spcBef>
                <a:spcPts val="300"/>
              </a:spcBef>
              <a:buNone/>
              <a:defRPr sz="1900" b="1"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pc="0"/>
              <a:t>Tähän </a:t>
            </a:r>
            <a:r>
              <a:rPr lang="fi-FI" spc="0" err="1"/>
              <a:t>pp.kk.vvvv</a:t>
            </a:r>
            <a:r>
              <a:rPr lang="fi-FI" spc="0"/>
              <a:t> | tai muuta lisätietoa.</a:t>
            </a:r>
          </a:p>
        </p:txBody>
      </p:sp>
      <p:grpSp>
        <p:nvGrpSpPr>
          <p:cNvPr id="24" name="Ryhmä 23">
            <a:extLst>
              <a:ext uri="{FF2B5EF4-FFF2-40B4-BE49-F238E27FC236}">
                <a16:creationId xmlns:a16="http://schemas.microsoft.com/office/drawing/2014/main" id="{530C670F-5D03-4003-B2AF-299C2A1D2BC1}"/>
              </a:ext>
              <a:ext uri="{C183D7F6-B498-43B3-948B-1728B52AA6E4}">
                <adec:decorative xmlns:adec="http://schemas.microsoft.com/office/drawing/2017/decorative" val="1"/>
              </a:ext>
            </a:extLst>
          </p:cNvPr>
          <p:cNvGrpSpPr/>
          <p:nvPr userDrawn="1"/>
        </p:nvGrpSpPr>
        <p:grpSpPr>
          <a:xfrm>
            <a:off x="8146305" y="0"/>
            <a:ext cx="4046895" cy="6858000"/>
            <a:chOff x="8146305" y="0"/>
            <a:chExt cx="4046895" cy="6858000"/>
          </a:xfrm>
        </p:grpSpPr>
        <p:sp>
          <p:nvSpPr>
            <p:cNvPr id="19" name="Rectangle 6">
              <a:extLst>
                <a:ext uri="{FF2B5EF4-FFF2-40B4-BE49-F238E27FC236}">
                  <a16:creationId xmlns:a16="http://schemas.microsoft.com/office/drawing/2014/main" id="{9BD1EC33-2851-4411-A6B3-6201619F80A7}"/>
                </a:ext>
                <a:ext uri="{C183D7F6-B498-43B3-948B-1728B52AA6E4}">
                  <adec:decorative xmlns:adec="http://schemas.microsoft.com/office/drawing/2017/decorative" val="1"/>
                </a:ext>
              </a:extLst>
            </p:cNvPr>
            <p:cNvSpPr>
              <a:spLocks noChangeArrowheads="1"/>
            </p:cNvSpPr>
            <p:nvPr userDrawn="1"/>
          </p:nvSpPr>
          <p:spPr bwMode="auto">
            <a:xfrm>
              <a:off x="10227838" y="4131977"/>
              <a:ext cx="1965362" cy="2726023"/>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7">
              <a:extLst>
                <a:ext uri="{FF2B5EF4-FFF2-40B4-BE49-F238E27FC236}">
                  <a16:creationId xmlns:a16="http://schemas.microsoft.com/office/drawing/2014/main" id="{31AF13EB-4424-439F-B5AB-BC9621807CE9}"/>
                </a:ext>
                <a:ext uri="{C183D7F6-B498-43B3-948B-1728B52AA6E4}">
                  <adec:decorative xmlns:adec="http://schemas.microsoft.com/office/drawing/2017/decorative" val="1"/>
                </a:ext>
              </a:extLst>
            </p:cNvPr>
            <p:cNvSpPr>
              <a:spLocks/>
            </p:cNvSpPr>
            <p:nvPr userDrawn="1"/>
          </p:nvSpPr>
          <p:spPr bwMode="auto">
            <a:xfrm>
              <a:off x="8146305" y="4131977"/>
              <a:ext cx="2081533" cy="2726023"/>
            </a:xfrm>
            <a:custGeom>
              <a:avLst/>
              <a:gdLst>
                <a:gd name="T0" fmla="*/ 36 w 11565"/>
                <a:gd name="T1" fmla="*/ 7915 h 15147"/>
                <a:gd name="T2" fmla="*/ 3651 w 11565"/>
                <a:gd name="T3" fmla="*/ 11530 h 15147"/>
                <a:gd name="T4" fmla="*/ 36 w 11565"/>
                <a:gd name="T5" fmla="*/ 15145 h 15147"/>
                <a:gd name="T6" fmla="*/ 0 w 11565"/>
                <a:gd name="T7" fmla="*/ 15144 h 15147"/>
                <a:gd name="T8" fmla="*/ 0 w 11565"/>
                <a:gd name="T9" fmla="*/ 15147 h 15147"/>
                <a:gd name="T10" fmla="*/ 10986 w 11565"/>
                <a:gd name="T11" fmla="*/ 15147 h 15147"/>
                <a:gd name="T12" fmla="*/ 11565 w 11565"/>
                <a:gd name="T13" fmla="*/ 11530 h 15147"/>
                <a:gd name="T14" fmla="*/ 36 w 11565"/>
                <a:gd name="T15" fmla="*/ 0 h 15147"/>
                <a:gd name="T16" fmla="*/ 0 w 11565"/>
                <a:gd name="T17" fmla="*/ 1 h 15147"/>
                <a:gd name="T18" fmla="*/ 0 w 11565"/>
                <a:gd name="T19" fmla="*/ 7915 h 15147"/>
                <a:gd name="T20" fmla="*/ 36 w 11565"/>
                <a:gd name="T21" fmla="*/ 7915 h 15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5" h="15147">
                  <a:moveTo>
                    <a:pt x="36" y="7915"/>
                  </a:moveTo>
                  <a:cubicBezTo>
                    <a:pt x="2029" y="7915"/>
                    <a:pt x="3651" y="9536"/>
                    <a:pt x="3651" y="11530"/>
                  </a:cubicBezTo>
                  <a:cubicBezTo>
                    <a:pt x="3651" y="13523"/>
                    <a:pt x="2029" y="15145"/>
                    <a:pt x="36" y="15145"/>
                  </a:cubicBezTo>
                  <a:cubicBezTo>
                    <a:pt x="24" y="15145"/>
                    <a:pt x="12" y="15144"/>
                    <a:pt x="0" y="15144"/>
                  </a:cubicBezTo>
                  <a:lnTo>
                    <a:pt x="0" y="15147"/>
                  </a:lnTo>
                  <a:lnTo>
                    <a:pt x="10986" y="15147"/>
                  </a:lnTo>
                  <a:cubicBezTo>
                    <a:pt x="11361" y="14009"/>
                    <a:pt x="11565" y="12793"/>
                    <a:pt x="11565" y="11530"/>
                  </a:cubicBezTo>
                  <a:cubicBezTo>
                    <a:pt x="11565" y="5162"/>
                    <a:pt x="6403" y="0"/>
                    <a:pt x="36" y="0"/>
                  </a:cubicBezTo>
                  <a:cubicBezTo>
                    <a:pt x="24" y="0"/>
                    <a:pt x="12" y="1"/>
                    <a:pt x="0" y="1"/>
                  </a:cubicBezTo>
                  <a:lnTo>
                    <a:pt x="0" y="7915"/>
                  </a:lnTo>
                  <a:cubicBezTo>
                    <a:pt x="12" y="7915"/>
                    <a:pt x="24" y="7915"/>
                    <a:pt x="36" y="7915"/>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8">
              <a:extLst>
                <a:ext uri="{FF2B5EF4-FFF2-40B4-BE49-F238E27FC236}">
                  <a16:creationId xmlns:a16="http://schemas.microsoft.com/office/drawing/2014/main" id="{227B23C7-F73F-45BD-A013-DD3EE886E12A}"/>
                </a:ext>
                <a:ext uri="{C183D7F6-B498-43B3-948B-1728B52AA6E4}">
                  <adec:decorative xmlns:adec="http://schemas.microsoft.com/office/drawing/2017/decorative" val="1"/>
                </a:ext>
              </a:extLst>
            </p:cNvPr>
            <p:cNvSpPr>
              <a:spLocks noChangeArrowheads="1"/>
            </p:cNvSpPr>
            <p:nvPr userDrawn="1"/>
          </p:nvSpPr>
          <p:spPr bwMode="auto">
            <a:xfrm>
              <a:off x="8146305" y="0"/>
              <a:ext cx="4046895" cy="4131977"/>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9">
              <a:extLst>
                <a:ext uri="{FF2B5EF4-FFF2-40B4-BE49-F238E27FC236}">
                  <a16:creationId xmlns:a16="http://schemas.microsoft.com/office/drawing/2014/main" id="{9871684F-E05F-451D-9E71-621B0FF59853}"/>
                </a:ext>
                <a:ext uri="{C183D7F6-B498-43B3-948B-1728B52AA6E4}">
                  <adec:decorative xmlns:adec="http://schemas.microsoft.com/office/drawing/2017/decorative" val="1"/>
                </a:ext>
              </a:extLst>
            </p:cNvPr>
            <p:cNvSpPr>
              <a:spLocks noChangeArrowheads="1"/>
            </p:cNvSpPr>
            <p:nvPr userDrawn="1"/>
          </p:nvSpPr>
          <p:spPr bwMode="auto">
            <a:xfrm>
              <a:off x="9570595" y="1405954"/>
              <a:ext cx="2622604" cy="2726023"/>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descr="Rakennetun ympäristön tieto">
            <a:extLst>
              <a:ext uri="{FF2B5EF4-FFF2-40B4-BE49-F238E27FC236}">
                <a16:creationId xmlns:a16="http://schemas.microsoft.com/office/drawing/2014/main" id="{FFA0354D-4D76-4CFD-91C5-17C76FF351A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5645" y="5365901"/>
            <a:ext cx="2290167" cy="402616"/>
          </a:xfrm>
          <a:prstGeom prst="rect">
            <a:avLst/>
          </a:prstGeom>
        </p:spPr>
      </p:pic>
    </p:spTree>
    <p:extLst>
      <p:ext uri="{BB962C8B-B14F-4D97-AF65-F5344CB8AC3E}">
        <p14:creationId xmlns:p14="http://schemas.microsoft.com/office/powerpoint/2010/main" val="4507467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tsikkodia 2">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1936826"/>
            <a:ext cx="6321669" cy="3018051"/>
          </a:xfrm>
        </p:spPr>
        <p:txBody>
          <a:bodyPr anchor="ctr" anchorCtr="0"/>
          <a:lstStyle>
            <a:lvl1pPr algn="l">
              <a:lnSpc>
                <a:spcPct val="95000"/>
              </a:lnSpc>
              <a:defRPr sz="6000" spc="0" baseline="0">
                <a:solidFill>
                  <a:schemeClr val="bg1"/>
                </a:solidFill>
              </a:defRPr>
            </a:lvl1pPr>
          </a:lstStyle>
          <a:p>
            <a:r>
              <a:rPr lang="fi-FI"/>
              <a:t>Muokkaa perustyyl. napsautt.</a:t>
            </a:r>
          </a:p>
        </p:txBody>
      </p:sp>
      <p:grpSp>
        <p:nvGrpSpPr>
          <p:cNvPr id="8" name="Ryhmä 7">
            <a:extLst>
              <a:ext uri="{FF2B5EF4-FFF2-40B4-BE49-F238E27FC236}">
                <a16:creationId xmlns:a16="http://schemas.microsoft.com/office/drawing/2014/main" id="{C573197D-A673-410D-9752-8E6F1631D593}"/>
              </a:ext>
            </a:extLst>
          </p:cNvPr>
          <p:cNvGrpSpPr/>
          <p:nvPr userDrawn="1"/>
        </p:nvGrpSpPr>
        <p:grpSpPr>
          <a:xfrm>
            <a:off x="8139940" y="0"/>
            <a:ext cx="4053260" cy="6858000"/>
            <a:chOff x="8139940" y="0"/>
            <a:chExt cx="4053260" cy="6858000"/>
          </a:xfrm>
        </p:grpSpPr>
        <p:sp>
          <p:nvSpPr>
            <p:cNvPr id="15" name="Rectangle 6">
              <a:extLst>
                <a:ext uri="{FF2B5EF4-FFF2-40B4-BE49-F238E27FC236}">
                  <a16:creationId xmlns:a16="http://schemas.microsoft.com/office/drawing/2014/main" id="{B4CFDF55-50A4-40FC-A976-1B9D676D0B78}"/>
                </a:ext>
                <a:ext uri="{C183D7F6-B498-43B3-948B-1728B52AA6E4}">
                  <adec:decorative xmlns:adec="http://schemas.microsoft.com/office/drawing/2017/decorative" val="1"/>
                </a:ext>
              </a:extLst>
            </p:cNvPr>
            <p:cNvSpPr>
              <a:spLocks noChangeArrowheads="1"/>
            </p:cNvSpPr>
            <p:nvPr userDrawn="1"/>
          </p:nvSpPr>
          <p:spPr bwMode="auto">
            <a:xfrm>
              <a:off x="10121215" y="4216400"/>
              <a:ext cx="2071985" cy="2641600"/>
            </a:xfrm>
            <a:prstGeom prst="rect">
              <a:avLst/>
            </a:prstGeom>
            <a:solidFill>
              <a:srgbClr val="263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AA08E00C-C9C0-4E3E-B479-DE17A3FCE8BD}"/>
                </a:ext>
                <a:ext uri="{C183D7F6-B498-43B3-948B-1728B52AA6E4}">
                  <adec:decorative xmlns:adec="http://schemas.microsoft.com/office/drawing/2017/decorative" val="1"/>
                </a:ext>
              </a:extLst>
            </p:cNvPr>
            <p:cNvSpPr>
              <a:spLocks/>
            </p:cNvSpPr>
            <p:nvPr userDrawn="1"/>
          </p:nvSpPr>
          <p:spPr bwMode="auto">
            <a:xfrm>
              <a:off x="8139940" y="0"/>
              <a:ext cx="1976501" cy="4213089"/>
            </a:xfrm>
            <a:custGeom>
              <a:avLst/>
              <a:gdLst>
                <a:gd name="T0" fmla="*/ 0 w 10987"/>
                <a:gd name="T1" fmla="*/ 23402 h 23402"/>
                <a:gd name="T2" fmla="*/ 10987 w 10987"/>
                <a:gd name="T3" fmla="*/ 11678 h 23402"/>
                <a:gd name="T4" fmla="*/ 539 w 10987"/>
                <a:gd name="T5" fmla="*/ 0 h 23402"/>
                <a:gd name="T6" fmla="*/ 0 w 10987"/>
                <a:gd name="T7" fmla="*/ 0 h 23402"/>
                <a:gd name="T8" fmla="*/ 0 w 10987"/>
                <a:gd name="T9" fmla="*/ 23402 h 23402"/>
              </a:gdLst>
              <a:ahLst/>
              <a:cxnLst>
                <a:cxn ang="0">
                  <a:pos x="T0" y="T1"/>
                </a:cxn>
                <a:cxn ang="0">
                  <a:pos x="T2" y="T3"/>
                </a:cxn>
                <a:cxn ang="0">
                  <a:pos x="T4" y="T5"/>
                </a:cxn>
                <a:cxn ang="0">
                  <a:pos x="T6" y="T7"/>
                </a:cxn>
                <a:cxn ang="0">
                  <a:pos x="T8" y="T9"/>
                </a:cxn>
              </a:cxnLst>
              <a:rect l="0" t="0" r="r" b="b"/>
              <a:pathLst>
                <a:path w="10987" h="23402">
                  <a:moveTo>
                    <a:pt x="0" y="23402"/>
                  </a:moveTo>
                  <a:cubicBezTo>
                    <a:pt x="6134" y="23009"/>
                    <a:pt x="10987" y="17910"/>
                    <a:pt x="10987" y="11678"/>
                  </a:cubicBezTo>
                  <a:cubicBezTo>
                    <a:pt x="10987" y="5629"/>
                    <a:pt x="6415" y="648"/>
                    <a:pt x="539" y="0"/>
                  </a:cubicBezTo>
                  <a:lnTo>
                    <a:pt x="0" y="0"/>
                  </a:lnTo>
                  <a:lnTo>
                    <a:pt x="0" y="23402"/>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8">
              <a:extLst>
                <a:ext uri="{FF2B5EF4-FFF2-40B4-BE49-F238E27FC236}">
                  <a16:creationId xmlns:a16="http://schemas.microsoft.com/office/drawing/2014/main" id="{A9DC7D52-3C5C-4F1A-A4A7-8FA3AE8A33F4}"/>
                </a:ext>
                <a:ext uri="{C183D7F6-B498-43B3-948B-1728B52AA6E4}">
                  <adec:decorative xmlns:adec="http://schemas.microsoft.com/office/drawing/2017/decorative" val="1"/>
                </a:ext>
              </a:extLst>
            </p:cNvPr>
            <p:cNvSpPr>
              <a:spLocks noChangeArrowheads="1"/>
            </p:cNvSpPr>
            <p:nvPr userDrawn="1"/>
          </p:nvSpPr>
          <p:spPr bwMode="auto">
            <a:xfrm>
              <a:off x="10121215" y="1"/>
              <a:ext cx="2071985" cy="4216270"/>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9">
              <a:extLst>
                <a:ext uri="{FF2B5EF4-FFF2-40B4-BE49-F238E27FC236}">
                  <a16:creationId xmlns:a16="http://schemas.microsoft.com/office/drawing/2014/main" id="{01BA05A1-9CE0-4D31-85D8-0AEB110B9BCF}"/>
                </a:ext>
                <a:ext uri="{C183D7F6-B498-43B3-948B-1728B52AA6E4}">
                  <adec:decorative xmlns:adec="http://schemas.microsoft.com/office/drawing/2017/decorative" val="1"/>
                </a:ext>
              </a:extLst>
            </p:cNvPr>
            <p:cNvSpPr>
              <a:spLocks noChangeArrowheads="1"/>
            </p:cNvSpPr>
            <p:nvPr userDrawn="1"/>
          </p:nvSpPr>
          <p:spPr bwMode="auto">
            <a:xfrm>
              <a:off x="8798767" y="4217860"/>
              <a:ext cx="1320850" cy="131052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10">
              <a:extLst>
                <a:ext uri="{FF2B5EF4-FFF2-40B4-BE49-F238E27FC236}">
                  <a16:creationId xmlns:a16="http://schemas.microsoft.com/office/drawing/2014/main" id="{F7879926-68A5-45B0-A965-66918300C52F}"/>
                </a:ext>
                <a:ext uri="{C183D7F6-B498-43B3-948B-1728B52AA6E4}">
                  <adec:decorative xmlns:adec="http://schemas.microsoft.com/office/drawing/2017/decorative" val="1"/>
                </a:ext>
              </a:extLst>
            </p:cNvPr>
            <p:cNvSpPr>
              <a:spLocks noChangeArrowheads="1"/>
            </p:cNvSpPr>
            <p:nvPr userDrawn="1"/>
          </p:nvSpPr>
          <p:spPr bwMode="auto">
            <a:xfrm>
              <a:off x="8139940" y="4217860"/>
              <a:ext cx="521975" cy="131052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Rectangle 11">
              <a:extLst>
                <a:ext uri="{FF2B5EF4-FFF2-40B4-BE49-F238E27FC236}">
                  <a16:creationId xmlns:a16="http://schemas.microsoft.com/office/drawing/2014/main" id="{B5885B27-08F6-4729-B66D-82F343446BBE}"/>
                </a:ext>
                <a:ext uri="{C183D7F6-B498-43B3-948B-1728B52AA6E4}">
                  <adec:decorative xmlns:adec="http://schemas.microsoft.com/office/drawing/2017/decorative" val="1"/>
                </a:ext>
              </a:extLst>
            </p:cNvPr>
            <p:cNvSpPr>
              <a:spLocks noChangeArrowheads="1"/>
            </p:cNvSpPr>
            <p:nvPr userDrawn="1"/>
          </p:nvSpPr>
          <p:spPr bwMode="auto">
            <a:xfrm>
              <a:off x="8798767" y="5676299"/>
              <a:ext cx="1320850" cy="118170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Rectangle 12">
              <a:extLst>
                <a:ext uri="{FF2B5EF4-FFF2-40B4-BE49-F238E27FC236}">
                  <a16:creationId xmlns:a16="http://schemas.microsoft.com/office/drawing/2014/main" id="{6DC81110-7758-46CC-B5E6-29DF65BB56A6}"/>
                </a:ext>
                <a:ext uri="{C183D7F6-B498-43B3-948B-1728B52AA6E4}">
                  <adec:decorative xmlns:adec="http://schemas.microsoft.com/office/drawing/2017/decorative" val="1"/>
                </a:ext>
              </a:extLst>
            </p:cNvPr>
            <p:cNvSpPr>
              <a:spLocks noChangeArrowheads="1"/>
            </p:cNvSpPr>
            <p:nvPr userDrawn="1"/>
          </p:nvSpPr>
          <p:spPr bwMode="auto">
            <a:xfrm>
              <a:off x="8139940" y="5676299"/>
              <a:ext cx="521975" cy="118170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4" name="Kuva 13" descr="Rakennetun ympäristön tieto">
            <a:extLst>
              <a:ext uri="{FF2B5EF4-FFF2-40B4-BE49-F238E27FC236}">
                <a16:creationId xmlns:a16="http://schemas.microsoft.com/office/drawing/2014/main" id="{B5949218-BA1B-4E42-BF34-78617DD8796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Tree>
    <p:extLst>
      <p:ext uri="{BB962C8B-B14F-4D97-AF65-F5344CB8AC3E}">
        <p14:creationId xmlns:p14="http://schemas.microsoft.com/office/powerpoint/2010/main" val="28470371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tsikkodia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1936826"/>
            <a:ext cx="6321669" cy="2809829"/>
          </a:xfrm>
        </p:spPr>
        <p:txBody>
          <a:bodyPr anchor="ctr" anchorCtr="0"/>
          <a:lstStyle>
            <a:lvl1pPr algn="l">
              <a:lnSpc>
                <a:spcPct val="95000"/>
              </a:lnSpc>
              <a:defRPr sz="6000" spc="0" baseline="0">
                <a:solidFill>
                  <a:schemeClr val="tx2"/>
                </a:solidFill>
              </a:defRPr>
            </a:lvl1pPr>
          </a:lstStyle>
          <a:p>
            <a:r>
              <a:rPr lang="fi-FI"/>
              <a:t>Muokkaa perustyyl. napsautt.</a:t>
            </a:r>
          </a:p>
        </p:txBody>
      </p:sp>
      <p:grpSp>
        <p:nvGrpSpPr>
          <p:cNvPr id="30" name="Ryhmä 29">
            <a:extLst>
              <a:ext uri="{FF2B5EF4-FFF2-40B4-BE49-F238E27FC236}">
                <a16:creationId xmlns:a16="http://schemas.microsoft.com/office/drawing/2014/main" id="{D4241A45-DFCB-4615-8F46-4138C01178F9}"/>
              </a:ext>
              <a:ext uri="{C183D7F6-B498-43B3-948B-1728B52AA6E4}">
                <adec:decorative xmlns:adec="http://schemas.microsoft.com/office/drawing/2017/decorative" val="1"/>
              </a:ext>
            </a:extLst>
          </p:cNvPr>
          <p:cNvGrpSpPr/>
          <p:nvPr userDrawn="1"/>
        </p:nvGrpSpPr>
        <p:grpSpPr>
          <a:xfrm>
            <a:off x="8137809" y="0"/>
            <a:ext cx="4049033" cy="6858000"/>
            <a:chOff x="8137809" y="6350"/>
            <a:chExt cx="4049033" cy="6845300"/>
          </a:xfrm>
        </p:grpSpPr>
        <p:sp>
          <p:nvSpPr>
            <p:cNvPr id="26" name="Rectangle 6">
              <a:extLst>
                <a:ext uri="{FF2B5EF4-FFF2-40B4-BE49-F238E27FC236}">
                  <a16:creationId xmlns:a16="http://schemas.microsoft.com/office/drawing/2014/main" id="{EE5458BE-EC70-4BA4-AD13-9E119809757F}"/>
                </a:ext>
                <a:ext uri="{C183D7F6-B498-43B3-948B-1728B52AA6E4}">
                  <adec:decorative xmlns:adec="http://schemas.microsoft.com/office/drawing/2017/decorative" val="1"/>
                </a:ext>
              </a:extLst>
            </p:cNvPr>
            <p:cNvSpPr>
              <a:spLocks noChangeArrowheads="1"/>
            </p:cNvSpPr>
            <p:nvPr userDrawn="1"/>
          </p:nvSpPr>
          <p:spPr bwMode="auto">
            <a:xfrm>
              <a:off x="10256913" y="2632075"/>
              <a:ext cx="1929928" cy="4219575"/>
            </a:xfrm>
            <a:prstGeom prst="rect">
              <a:avLst/>
            </a:prstGeom>
            <a:solidFill>
              <a:srgbClr val="263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7">
              <a:extLst>
                <a:ext uri="{FF2B5EF4-FFF2-40B4-BE49-F238E27FC236}">
                  <a16:creationId xmlns:a16="http://schemas.microsoft.com/office/drawing/2014/main" id="{B6BAD2B3-C877-41F7-8873-1E6CB86F6DFE}"/>
                </a:ext>
                <a:ext uri="{C183D7F6-B498-43B3-948B-1728B52AA6E4}">
                  <adec:decorative xmlns:adec="http://schemas.microsoft.com/office/drawing/2017/decorative" val="1"/>
                </a:ext>
              </a:extLst>
            </p:cNvPr>
            <p:cNvSpPr>
              <a:spLocks/>
            </p:cNvSpPr>
            <p:nvPr userDrawn="1"/>
          </p:nvSpPr>
          <p:spPr bwMode="auto">
            <a:xfrm>
              <a:off x="8137809" y="2632075"/>
              <a:ext cx="2119106" cy="4219575"/>
            </a:xfrm>
            <a:custGeom>
              <a:avLst/>
              <a:gdLst>
                <a:gd name="T0" fmla="*/ 37 w 11786"/>
                <a:gd name="T1" fmla="*/ 8066 h 23490"/>
                <a:gd name="T2" fmla="*/ 3721 w 11786"/>
                <a:gd name="T3" fmla="*/ 11750 h 23490"/>
                <a:gd name="T4" fmla="*/ 37 w 11786"/>
                <a:gd name="T5" fmla="*/ 15434 h 23490"/>
                <a:gd name="T6" fmla="*/ 0 w 11786"/>
                <a:gd name="T7" fmla="*/ 15433 h 23490"/>
                <a:gd name="T8" fmla="*/ 0 w 11786"/>
                <a:gd name="T9" fmla="*/ 23490 h 23490"/>
                <a:gd name="T10" fmla="*/ 489 w 11786"/>
                <a:gd name="T11" fmla="*/ 23490 h 23490"/>
                <a:gd name="T12" fmla="*/ 11786 w 11786"/>
                <a:gd name="T13" fmla="*/ 11750 h 23490"/>
                <a:gd name="T14" fmla="*/ 37 w 11786"/>
                <a:gd name="T15" fmla="*/ 0 h 23490"/>
                <a:gd name="T16" fmla="*/ 0 w 11786"/>
                <a:gd name="T17" fmla="*/ 1 h 23490"/>
                <a:gd name="T18" fmla="*/ 0 w 11786"/>
                <a:gd name="T19" fmla="*/ 8066 h 23490"/>
                <a:gd name="T20" fmla="*/ 37 w 11786"/>
                <a:gd name="T21" fmla="*/ 8066 h 2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86" h="23490">
                  <a:moveTo>
                    <a:pt x="37" y="8066"/>
                  </a:moveTo>
                  <a:cubicBezTo>
                    <a:pt x="2068" y="8066"/>
                    <a:pt x="3721" y="9718"/>
                    <a:pt x="3721" y="11750"/>
                  </a:cubicBezTo>
                  <a:cubicBezTo>
                    <a:pt x="3721" y="13781"/>
                    <a:pt x="2068" y="15434"/>
                    <a:pt x="37" y="15434"/>
                  </a:cubicBezTo>
                  <a:cubicBezTo>
                    <a:pt x="24" y="15434"/>
                    <a:pt x="12" y="15433"/>
                    <a:pt x="0" y="15433"/>
                  </a:cubicBezTo>
                  <a:lnTo>
                    <a:pt x="0" y="23490"/>
                  </a:lnTo>
                  <a:lnTo>
                    <a:pt x="489" y="23490"/>
                  </a:lnTo>
                  <a:cubicBezTo>
                    <a:pt x="6768" y="23252"/>
                    <a:pt x="11786" y="18087"/>
                    <a:pt x="11786" y="11750"/>
                  </a:cubicBezTo>
                  <a:cubicBezTo>
                    <a:pt x="11786" y="5260"/>
                    <a:pt x="6526" y="0"/>
                    <a:pt x="37" y="0"/>
                  </a:cubicBezTo>
                  <a:cubicBezTo>
                    <a:pt x="24" y="0"/>
                    <a:pt x="12" y="1"/>
                    <a:pt x="0" y="1"/>
                  </a:cubicBezTo>
                  <a:lnTo>
                    <a:pt x="0" y="8066"/>
                  </a:lnTo>
                  <a:cubicBezTo>
                    <a:pt x="12" y="8066"/>
                    <a:pt x="24" y="8066"/>
                    <a:pt x="37" y="8066"/>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Rectangle 8">
              <a:extLst>
                <a:ext uri="{FF2B5EF4-FFF2-40B4-BE49-F238E27FC236}">
                  <a16:creationId xmlns:a16="http://schemas.microsoft.com/office/drawing/2014/main" id="{A04EC27B-76C9-4FE7-9B4D-90FBA6A1D4C8}"/>
                </a:ext>
                <a:ext uri="{C183D7F6-B498-43B3-948B-1728B52AA6E4}">
                  <adec:decorative xmlns:adec="http://schemas.microsoft.com/office/drawing/2017/decorative" val="1"/>
                </a:ext>
              </a:extLst>
            </p:cNvPr>
            <p:cNvSpPr>
              <a:spLocks noChangeArrowheads="1"/>
            </p:cNvSpPr>
            <p:nvPr userDrawn="1"/>
          </p:nvSpPr>
          <p:spPr bwMode="auto">
            <a:xfrm>
              <a:off x="8137810" y="6350"/>
              <a:ext cx="1449830" cy="2624138"/>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Rectangle 9">
              <a:extLst>
                <a:ext uri="{FF2B5EF4-FFF2-40B4-BE49-F238E27FC236}">
                  <a16:creationId xmlns:a16="http://schemas.microsoft.com/office/drawing/2014/main" id="{E83645D7-609D-4701-AE03-A8C55959CBB2}"/>
                </a:ext>
                <a:ext uri="{C183D7F6-B498-43B3-948B-1728B52AA6E4}">
                  <adec:decorative xmlns:adec="http://schemas.microsoft.com/office/drawing/2017/decorative" val="1"/>
                </a:ext>
              </a:extLst>
            </p:cNvPr>
            <p:cNvSpPr>
              <a:spLocks noChangeArrowheads="1"/>
            </p:cNvSpPr>
            <p:nvPr userDrawn="1"/>
          </p:nvSpPr>
          <p:spPr bwMode="auto">
            <a:xfrm>
              <a:off x="9587639" y="6350"/>
              <a:ext cx="2599203" cy="2624138"/>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4" name="Kuva 13" descr="Rakennetun ympäristön tieto">
            <a:extLst>
              <a:ext uri="{FF2B5EF4-FFF2-40B4-BE49-F238E27FC236}">
                <a16:creationId xmlns:a16="http://schemas.microsoft.com/office/drawing/2014/main" id="{B5949218-BA1B-4E42-BF34-78617DD8796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6"/>
          </a:xfrm>
          <a:prstGeom prst="rect">
            <a:avLst/>
          </a:prstGeom>
        </p:spPr>
      </p:pic>
    </p:spTree>
    <p:extLst>
      <p:ext uri="{BB962C8B-B14F-4D97-AF65-F5344CB8AC3E}">
        <p14:creationId xmlns:p14="http://schemas.microsoft.com/office/powerpoint/2010/main" val="26334360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ED1DF27-67BE-4F6C-BF3D-2EE17764326D}"/>
              </a:ext>
            </a:extLst>
          </p:cNvPr>
          <p:cNvSpPr>
            <a:spLocks noGrp="1"/>
          </p:cNvSpPr>
          <p:nvPr>
            <p:ph type="dt" sz="half" idx="10"/>
          </p:nvPr>
        </p:nvSpPr>
        <p:spPr/>
        <p:txBody>
          <a:bodyPr/>
          <a:lstStyle/>
          <a:p>
            <a:fld id="{3F0C5D76-F752-4F95-BA63-C3B7D9AE33C8}" type="datetime1">
              <a:rPr lang="fi-FI" smtClean="0"/>
              <a:t>23.8.2023</a:t>
            </a:fld>
            <a:endParaRPr lang="fi-FI"/>
          </a:p>
        </p:txBody>
      </p:sp>
      <p:sp>
        <p:nvSpPr>
          <p:cNvPr id="5" name="Alatunnisteen paikkamerkki 4">
            <a:extLst>
              <a:ext uri="{FF2B5EF4-FFF2-40B4-BE49-F238E27FC236}">
                <a16:creationId xmlns:a16="http://schemas.microsoft.com/office/drawing/2014/main" id="{0A1B4DB8-6F99-4A03-AFE0-07AC7CBBCB7B}"/>
              </a:ext>
            </a:extLst>
          </p:cNvPr>
          <p:cNvSpPr>
            <a:spLocks noGrp="1"/>
          </p:cNvSpPr>
          <p:nvPr>
            <p:ph type="ftr" sz="quarter" idx="11"/>
          </p:nvPr>
        </p:nvSpPr>
        <p:spPr/>
        <p:txBody>
          <a:bodyPr/>
          <a:lstStyle/>
          <a:p>
            <a:pPr algn="l"/>
            <a:r>
              <a:rPr lang="fi-FI"/>
              <a:t>Esityksen nimi</a:t>
            </a:r>
          </a:p>
        </p:txBody>
      </p:sp>
      <p:sp>
        <p:nvSpPr>
          <p:cNvPr id="6" name="Dian numeron paikkamerkki 5">
            <a:extLst>
              <a:ext uri="{FF2B5EF4-FFF2-40B4-BE49-F238E27FC236}">
                <a16:creationId xmlns:a16="http://schemas.microsoft.com/office/drawing/2014/main" id="{21620657-35FA-41E6-BBEF-2705BB067ADD}"/>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38908440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fi-FI"/>
              <a:t>Muokkaa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2F1CF59-F507-4B2D-99C5-835A046A702D}"/>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23.8.2023</a:t>
            </a:fld>
            <a:endParaRPr lang="fi-FI"/>
          </a:p>
        </p:txBody>
      </p:sp>
      <p:sp>
        <p:nvSpPr>
          <p:cNvPr id="5" name="Alatunnisteen paikkamerkki 4">
            <a:extLst>
              <a:ext uri="{FF2B5EF4-FFF2-40B4-BE49-F238E27FC236}">
                <a16:creationId xmlns:a16="http://schemas.microsoft.com/office/drawing/2014/main" id="{FB21828E-AC66-4B24-B3A5-EB343A6FD181}"/>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DC1ACAB6-9A89-4582-B062-8392219A1F06}"/>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Tree>
    <p:extLst>
      <p:ext uri="{BB962C8B-B14F-4D97-AF65-F5344CB8AC3E}">
        <p14:creationId xmlns:p14="http://schemas.microsoft.com/office/powerpoint/2010/main" val="3335952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tsikko ja sisältö 3">
    <p:bg>
      <p:bgPr>
        <a:solidFill>
          <a:srgbClr val="C66E4E"/>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userDrawn="1">
            <p:ph idx="1"/>
          </p:nvPr>
        </p:nvSpPr>
        <p:spPr>
          <a:xfrm>
            <a:off x="900000" y="2160000"/>
            <a:ext cx="6655939" cy="38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grpSp>
        <p:nvGrpSpPr>
          <p:cNvPr id="29" name="Ryhmä 28">
            <a:extLst>
              <a:ext uri="{FF2B5EF4-FFF2-40B4-BE49-F238E27FC236}">
                <a16:creationId xmlns:a16="http://schemas.microsoft.com/office/drawing/2014/main" id="{A2803F1F-4617-49F5-AEFA-BA64CD7C095E}"/>
              </a:ext>
              <a:ext uri="{C183D7F6-B498-43B3-948B-1728B52AA6E4}">
                <adec:decorative xmlns:adec="http://schemas.microsoft.com/office/drawing/2017/decorative" val="1"/>
              </a:ext>
            </a:extLst>
          </p:cNvPr>
          <p:cNvGrpSpPr/>
          <p:nvPr userDrawn="1"/>
        </p:nvGrpSpPr>
        <p:grpSpPr>
          <a:xfrm>
            <a:off x="8134350" y="0"/>
            <a:ext cx="4058850" cy="6858000"/>
            <a:chOff x="8134350" y="0"/>
            <a:chExt cx="4058850" cy="6858000"/>
          </a:xfrm>
        </p:grpSpPr>
        <p:sp>
          <p:nvSpPr>
            <p:cNvPr id="12" name="Rectangle 6">
              <a:extLst>
                <a:ext uri="{FF2B5EF4-FFF2-40B4-BE49-F238E27FC236}">
                  <a16:creationId xmlns:a16="http://schemas.microsoft.com/office/drawing/2014/main" id="{F230755D-89FE-44A8-8453-B36DC5D91C5F}"/>
                </a:ext>
                <a:ext uri="{C183D7F6-B498-43B3-948B-1728B52AA6E4}">
                  <adec:decorative xmlns:adec="http://schemas.microsoft.com/office/drawing/2017/decorative" val="1"/>
                </a:ext>
              </a:extLst>
            </p:cNvPr>
            <p:cNvSpPr>
              <a:spLocks noChangeArrowheads="1"/>
            </p:cNvSpPr>
            <p:nvPr userDrawn="1"/>
          </p:nvSpPr>
          <p:spPr bwMode="auto">
            <a:xfrm>
              <a:off x="10024140" y="2636957"/>
              <a:ext cx="2169060" cy="2113703"/>
            </a:xfrm>
            <a:prstGeom prst="rect">
              <a:avLst/>
            </a:prstGeom>
            <a:solidFill>
              <a:srgbClr val="263845"/>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7826C4B4-F3EF-48FD-BFC3-5D4A58852A0F}"/>
                </a:ext>
                <a:ext uri="{C183D7F6-B498-43B3-948B-1728B52AA6E4}">
                  <adec:decorative xmlns:adec="http://schemas.microsoft.com/office/drawing/2017/decorative" val="1"/>
                </a:ext>
              </a:extLst>
            </p:cNvPr>
            <p:cNvSpPr>
              <a:spLocks/>
            </p:cNvSpPr>
            <p:nvPr userDrawn="1"/>
          </p:nvSpPr>
          <p:spPr bwMode="auto">
            <a:xfrm>
              <a:off x="10024140" y="4750660"/>
              <a:ext cx="2169060" cy="2107340"/>
            </a:xfrm>
            <a:custGeom>
              <a:avLst/>
              <a:gdLst>
                <a:gd name="T0" fmla="*/ 8066 w 12047"/>
                <a:gd name="T1" fmla="*/ 11703 h 11703"/>
                <a:gd name="T2" fmla="*/ 11749 w 12047"/>
                <a:gd name="T3" fmla="*/ 8066 h 11703"/>
                <a:gd name="T4" fmla="*/ 12047 w 12047"/>
                <a:gd name="T5" fmla="*/ 8078 h 11703"/>
                <a:gd name="T6" fmla="*/ 12047 w 12047"/>
                <a:gd name="T7" fmla="*/ 4 h 11703"/>
                <a:gd name="T8" fmla="*/ 11749 w 12047"/>
                <a:gd name="T9" fmla="*/ 0 h 11703"/>
                <a:gd name="T10" fmla="*/ 0 w 12047"/>
                <a:gd name="T11" fmla="*/ 11703 h 11703"/>
                <a:gd name="T12" fmla="*/ 8066 w 12047"/>
                <a:gd name="T13" fmla="*/ 11703 h 11703"/>
              </a:gdLst>
              <a:ahLst/>
              <a:cxnLst>
                <a:cxn ang="0">
                  <a:pos x="T0" y="T1"/>
                </a:cxn>
                <a:cxn ang="0">
                  <a:pos x="T2" y="T3"/>
                </a:cxn>
                <a:cxn ang="0">
                  <a:pos x="T4" y="T5"/>
                </a:cxn>
                <a:cxn ang="0">
                  <a:pos x="T6" y="T7"/>
                </a:cxn>
                <a:cxn ang="0">
                  <a:pos x="T8" y="T9"/>
                </a:cxn>
                <a:cxn ang="0">
                  <a:pos x="T10" y="T11"/>
                </a:cxn>
                <a:cxn ang="0">
                  <a:pos x="T12" y="T13"/>
                </a:cxn>
              </a:cxnLst>
              <a:rect l="0" t="0" r="r" b="b"/>
              <a:pathLst>
                <a:path w="12047" h="11703">
                  <a:moveTo>
                    <a:pt x="8066" y="11703"/>
                  </a:moveTo>
                  <a:cubicBezTo>
                    <a:pt x="8091" y="9693"/>
                    <a:pt x="9733" y="8066"/>
                    <a:pt x="11749" y="8066"/>
                  </a:cubicBezTo>
                  <a:cubicBezTo>
                    <a:pt x="11850" y="8066"/>
                    <a:pt x="11949" y="8070"/>
                    <a:pt x="12047" y="8078"/>
                  </a:cubicBezTo>
                  <a:lnTo>
                    <a:pt x="12047" y="4"/>
                  </a:lnTo>
                  <a:cubicBezTo>
                    <a:pt x="11948" y="1"/>
                    <a:pt x="11849" y="0"/>
                    <a:pt x="11749" y="0"/>
                  </a:cubicBezTo>
                  <a:cubicBezTo>
                    <a:pt x="5275" y="0"/>
                    <a:pt x="25" y="5236"/>
                    <a:pt x="0" y="11703"/>
                  </a:cubicBezTo>
                  <a:lnTo>
                    <a:pt x="8066" y="11703"/>
                  </a:lnTo>
                  <a:close/>
                </a:path>
              </a:pathLst>
            </a:custGeom>
            <a:solidFill>
              <a:srgbClr val="E0BF9E"/>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9" name="Freeform 8">
              <a:extLst>
                <a:ext uri="{FF2B5EF4-FFF2-40B4-BE49-F238E27FC236}">
                  <a16:creationId xmlns:a16="http://schemas.microsoft.com/office/drawing/2014/main" id="{08EA5EFF-AB20-4BBF-82FF-7C12C49315F5}"/>
                </a:ext>
                <a:ext uri="{C183D7F6-B498-43B3-948B-1728B52AA6E4}">
                  <adec:decorative xmlns:adec="http://schemas.microsoft.com/office/drawing/2017/decorative" val="1"/>
                </a:ext>
              </a:extLst>
            </p:cNvPr>
            <p:cNvSpPr>
              <a:spLocks/>
            </p:cNvSpPr>
            <p:nvPr userDrawn="1"/>
          </p:nvSpPr>
          <p:spPr bwMode="auto">
            <a:xfrm>
              <a:off x="8134350" y="0"/>
              <a:ext cx="1889791" cy="2636957"/>
            </a:xfrm>
            <a:custGeom>
              <a:avLst/>
              <a:gdLst>
                <a:gd name="T0" fmla="*/ 10107 w 10470"/>
                <a:gd name="T1" fmla="*/ 0 h 14589"/>
                <a:gd name="T2" fmla="*/ 10470 w 10470"/>
                <a:gd name="T3" fmla="*/ 2909 h 14589"/>
                <a:gd name="T4" fmla="*/ 0 w 10470"/>
                <a:gd name="T5" fmla="*/ 14589 h 14589"/>
                <a:gd name="T6" fmla="*/ 0 w 10470"/>
                <a:gd name="T7" fmla="*/ 0 h 14589"/>
                <a:gd name="T8" fmla="*/ 10107 w 10470"/>
                <a:gd name="T9" fmla="*/ 0 h 14589"/>
              </a:gdLst>
              <a:ahLst/>
              <a:cxnLst>
                <a:cxn ang="0">
                  <a:pos x="T0" y="T1"/>
                </a:cxn>
                <a:cxn ang="0">
                  <a:pos x="T2" y="T3"/>
                </a:cxn>
                <a:cxn ang="0">
                  <a:pos x="T4" y="T5"/>
                </a:cxn>
                <a:cxn ang="0">
                  <a:pos x="T6" y="T7"/>
                </a:cxn>
                <a:cxn ang="0">
                  <a:pos x="T8" y="T9"/>
                </a:cxn>
              </a:cxnLst>
              <a:rect l="0" t="0" r="r" b="b"/>
              <a:pathLst>
                <a:path w="10470" h="14589">
                  <a:moveTo>
                    <a:pt x="10107" y="0"/>
                  </a:moveTo>
                  <a:cubicBezTo>
                    <a:pt x="10344" y="930"/>
                    <a:pt x="10470" y="1905"/>
                    <a:pt x="10470" y="2909"/>
                  </a:cubicBezTo>
                  <a:cubicBezTo>
                    <a:pt x="10470" y="8965"/>
                    <a:pt x="5887" y="13951"/>
                    <a:pt x="0" y="14589"/>
                  </a:cubicBezTo>
                  <a:lnTo>
                    <a:pt x="0" y="0"/>
                  </a:lnTo>
                  <a:lnTo>
                    <a:pt x="10107" y="0"/>
                  </a:lnTo>
                  <a:close/>
                </a:path>
              </a:pathLst>
            </a:custGeom>
            <a:solidFill>
              <a:srgbClr val="2B5233"/>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2" name="Rectangle 11">
              <a:extLst>
                <a:ext uri="{FF2B5EF4-FFF2-40B4-BE49-F238E27FC236}">
                  <a16:creationId xmlns:a16="http://schemas.microsoft.com/office/drawing/2014/main" id="{DF11A83F-91A7-4C6C-A8D3-C9D4C190BD48}"/>
                </a:ext>
                <a:ext uri="{C183D7F6-B498-43B3-948B-1728B52AA6E4}">
                  <adec:decorative xmlns:adec="http://schemas.microsoft.com/office/drawing/2017/decorative" val="1"/>
                </a:ext>
              </a:extLst>
            </p:cNvPr>
            <p:cNvSpPr>
              <a:spLocks noChangeArrowheads="1"/>
            </p:cNvSpPr>
            <p:nvPr userDrawn="1"/>
          </p:nvSpPr>
          <p:spPr bwMode="auto">
            <a:xfrm>
              <a:off x="10024140" y="1316888"/>
              <a:ext cx="1311302" cy="1320069"/>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3" name="Rectangle 12">
              <a:extLst>
                <a:ext uri="{FF2B5EF4-FFF2-40B4-BE49-F238E27FC236}">
                  <a16:creationId xmlns:a16="http://schemas.microsoft.com/office/drawing/2014/main" id="{2863792C-3E03-43D6-91E2-8EE53219D310}"/>
                </a:ext>
                <a:ext uri="{C183D7F6-B498-43B3-948B-1728B52AA6E4}">
                  <adec:decorative xmlns:adec="http://schemas.microsoft.com/office/drawing/2017/decorative" val="1"/>
                </a:ext>
              </a:extLst>
            </p:cNvPr>
            <p:cNvSpPr>
              <a:spLocks noChangeArrowheads="1"/>
            </p:cNvSpPr>
            <p:nvPr userDrawn="1"/>
          </p:nvSpPr>
          <p:spPr bwMode="auto">
            <a:xfrm>
              <a:off x="10024140" y="0"/>
              <a:ext cx="1311302" cy="1184882"/>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4" name="Rectangle 13">
              <a:extLst>
                <a:ext uri="{FF2B5EF4-FFF2-40B4-BE49-F238E27FC236}">
                  <a16:creationId xmlns:a16="http://schemas.microsoft.com/office/drawing/2014/main" id="{82DEE788-9315-4531-A1E4-6D70F1A43B4A}"/>
                </a:ext>
                <a:ext uri="{C183D7F6-B498-43B3-948B-1728B52AA6E4}">
                  <adec:decorative xmlns:adec="http://schemas.microsoft.com/office/drawing/2017/decorative" val="1"/>
                </a:ext>
              </a:extLst>
            </p:cNvPr>
            <p:cNvSpPr>
              <a:spLocks noChangeArrowheads="1"/>
            </p:cNvSpPr>
            <p:nvPr userDrawn="1"/>
          </p:nvSpPr>
          <p:spPr bwMode="auto">
            <a:xfrm>
              <a:off x="11483441" y="1316888"/>
              <a:ext cx="709758" cy="1320069"/>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5" name="Rectangle 14">
              <a:extLst>
                <a:ext uri="{FF2B5EF4-FFF2-40B4-BE49-F238E27FC236}">
                  <a16:creationId xmlns:a16="http://schemas.microsoft.com/office/drawing/2014/main" id="{446D9DE5-4D4F-4E5C-AA88-A8B749710B40}"/>
                </a:ext>
                <a:ext uri="{C183D7F6-B498-43B3-948B-1728B52AA6E4}">
                  <adec:decorative xmlns:adec="http://schemas.microsoft.com/office/drawing/2017/decorative" val="1"/>
                </a:ext>
              </a:extLst>
            </p:cNvPr>
            <p:cNvSpPr>
              <a:spLocks noChangeArrowheads="1"/>
            </p:cNvSpPr>
            <p:nvPr userDrawn="1"/>
          </p:nvSpPr>
          <p:spPr bwMode="auto">
            <a:xfrm>
              <a:off x="11483441" y="0"/>
              <a:ext cx="709758" cy="1184882"/>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0" name="Rectangle 9">
              <a:extLst>
                <a:ext uri="{FF2B5EF4-FFF2-40B4-BE49-F238E27FC236}">
                  <a16:creationId xmlns:a16="http://schemas.microsoft.com/office/drawing/2014/main" id="{17BA2AF9-8150-448C-BB13-58B9DB19FC4D}"/>
                </a:ext>
                <a:ext uri="{C183D7F6-B498-43B3-948B-1728B52AA6E4}">
                  <adec:decorative xmlns:adec="http://schemas.microsoft.com/office/drawing/2017/decorative" val="1"/>
                </a:ext>
              </a:extLst>
            </p:cNvPr>
            <p:cNvSpPr>
              <a:spLocks noChangeArrowheads="1"/>
            </p:cNvSpPr>
            <p:nvPr userDrawn="1"/>
          </p:nvSpPr>
          <p:spPr bwMode="auto">
            <a:xfrm>
              <a:off x="8134350" y="2636957"/>
              <a:ext cx="1889789" cy="4221043"/>
            </a:xfrm>
            <a:prstGeom prst="rect">
              <a:avLst/>
            </a:prstGeom>
            <a:solidFill>
              <a:srgbClr val="EDC7CC"/>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015CCD9B-013E-4D1F-BB5C-D7FDA12EDC95}"/>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23.8.2023</a:t>
            </a:fld>
            <a:endParaRPr lang="fi-FI"/>
          </a:p>
        </p:txBody>
      </p:sp>
      <p:sp>
        <p:nvSpPr>
          <p:cNvPr id="5" name="Alatunnisteen paikkamerkki 4">
            <a:extLst>
              <a:ext uri="{FF2B5EF4-FFF2-40B4-BE49-F238E27FC236}">
                <a16:creationId xmlns:a16="http://schemas.microsoft.com/office/drawing/2014/main" id="{D419EAE6-C09A-4207-860F-E7E0F9B69584}"/>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21C26794-FCCD-47A9-A70C-93F90CC86D03}"/>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7" name="Title 6">
            <a:extLst>
              <a:ext uri="{FF2B5EF4-FFF2-40B4-BE49-F238E27FC236}">
                <a16:creationId xmlns:a16="http://schemas.microsoft.com/office/drawing/2014/main" id="{0B7BE053-A653-4EF9-B944-5D7C16E730D3}"/>
              </a:ext>
            </a:extLst>
          </p:cNvPr>
          <p:cNvSpPr>
            <a:spLocks noGrp="1"/>
          </p:cNvSpPr>
          <p:nvPr>
            <p:ph type="title"/>
          </p:nvPr>
        </p:nvSpPr>
        <p:spPr>
          <a:xfrm>
            <a:off x="900000" y="854869"/>
            <a:ext cx="6655939" cy="1197308"/>
          </a:xfrm>
        </p:spPr>
        <p:txBody>
          <a:bodyPr/>
          <a:lstStyle>
            <a:lvl1pPr>
              <a:defRPr>
                <a:solidFill>
                  <a:schemeClr val="bg1"/>
                </a:solidFill>
              </a:defRPr>
            </a:lvl1pPr>
          </a:lstStyle>
          <a:p>
            <a:r>
              <a:rPr lang="fi-FI"/>
              <a:t>Muokkaa perustyyl. napsautt.</a:t>
            </a:r>
            <a:endParaRPr lang="en-GB"/>
          </a:p>
        </p:txBody>
      </p:sp>
    </p:spTree>
    <p:extLst>
      <p:ext uri="{BB962C8B-B14F-4D97-AF65-F5344CB8AC3E}">
        <p14:creationId xmlns:p14="http://schemas.microsoft.com/office/powerpoint/2010/main" val="182424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fi-FI"/>
              <a:t>Muokkaa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2F1CF59-F507-4B2D-99C5-835A046A702D}"/>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23.8.2023</a:t>
            </a:fld>
            <a:endParaRPr lang="fi-FI"/>
          </a:p>
        </p:txBody>
      </p:sp>
      <p:sp>
        <p:nvSpPr>
          <p:cNvPr id="5" name="Alatunnisteen paikkamerkki 4">
            <a:extLst>
              <a:ext uri="{FF2B5EF4-FFF2-40B4-BE49-F238E27FC236}">
                <a16:creationId xmlns:a16="http://schemas.microsoft.com/office/drawing/2014/main" id="{FB21828E-AC66-4B24-B3A5-EB343A6FD181}"/>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DC1ACAB6-9A89-4582-B062-8392219A1F06}"/>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Tree>
    <p:extLst>
      <p:ext uri="{BB962C8B-B14F-4D97-AF65-F5344CB8AC3E}">
        <p14:creationId xmlns:p14="http://schemas.microsoft.com/office/powerpoint/2010/main" val="669035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tsikko ja sisältö 4">
    <p:bg>
      <p:bgPr>
        <a:solidFill>
          <a:srgbClr val="253746"/>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6655939" cy="38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grpSp>
        <p:nvGrpSpPr>
          <p:cNvPr id="18" name="Ryhmä 17">
            <a:extLst>
              <a:ext uri="{FF2B5EF4-FFF2-40B4-BE49-F238E27FC236}">
                <a16:creationId xmlns:a16="http://schemas.microsoft.com/office/drawing/2014/main" id="{A6C1BDFB-6848-4AFA-947D-5C41890B20A6}"/>
              </a:ext>
              <a:ext uri="{C183D7F6-B498-43B3-948B-1728B52AA6E4}">
                <adec:decorative xmlns:adec="http://schemas.microsoft.com/office/drawing/2017/decorative" val="1"/>
              </a:ext>
            </a:extLst>
          </p:cNvPr>
          <p:cNvGrpSpPr/>
          <p:nvPr userDrawn="1"/>
        </p:nvGrpSpPr>
        <p:grpSpPr>
          <a:xfrm>
            <a:off x="8146305" y="0"/>
            <a:ext cx="4046895" cy="6858000"/>
            <a:chOff x="8146305" y="0"/>
            <a:chExt cx="4046895" cy="6858000"/>
          </a:xfrm>
        </p:grpSpPr>
        <p:sp>
          <p:nvSpPr>
            <p:cNvPr id="13" name="Rectangle 6">
              <a:extLst>
                <a:ext uri="{FF2B5EF4-FFF2-40B4-BE49-F238E27FC236}">
                  <a16:creationId xmlns:a16="http://schemas.microsoft.com/office/drawing/2014/main" id="{6AACDBA2-A430-49D1-90F9-6C3D51C46D95}"/>
                </a:ext>
                <a:ext uri="{C183D7F6-B498-43B3-948B-1728B52AA6E4}">
                  <adec:decorative xmlns:adec="http://schemas.microsoft.com/office/drawing/2017/decorative" val="1"/>
                </a:ext>
              </a:extLst>
            </p:cNvPr>
            <p:cNvSpPr>
              <a:spLocks noChangeArrowheads="1"/>
            </p:cNvSpPr>
            <p:nvPr userDrawn="1"/>
          </p:nvSpPr>
          <p:spPr bwMode="auto">
            <a:xfrm>
              <a:off x="10267623" y="2630596"/>
              <a:ext cx="1925577" cy="4227404"/>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D63D0239-A69D-4673-94A7-FDC3334DACF9}"/>
                </a:ext>
                <a:ext uri="{C183D7F6-B498-43B3-948B-1728B52AA6E4}">
                  <adec:decorative xmlns:adec="http://schemas.microsoft.com/office/drawing/2017/decorative" val="1"/>
                </a:ext>
              </a:extLst>
            </p:cNvPr>
            <p:cNvSpPr>
              <a:spLocks/>
            </p:cNvSpPr>
            <p:nvPr userDrawn="1"/>
          </p:nvSpPr>
          <p:spPr bwMode="auto">
            <a:xfrm>
              <a:off x="8146305" y="2630596"/>
              <a:ext cx="2121318" cy="4227404"/>
            </a:xfrm>
            <a:custGeom>
              <a:avLst/>
              <a:gdLst>
                <a:gd name="T0" fmla="*/ 36 w 11786"/>
                <a:gd name="T1" fmla="*/ 8066 h 23490"/>
                <a:gd name="T2" fmla="*/ 3720 w 11786"/>
                <a:gd name="T3" fmla="*/ 11750 h 23490"/>
                <a:gd name="T4" fmla="*/ 36 w 11786"/>
                <a:gd name="T5" fmla="*/ 15434 h 23490"/>
                <a:gd name="T6" fmla="*/ 0 w 11786"/>
                <a:gd name="T7" fmla="*/ 15433 h 23490"/>
                <a:gd name="T8" fmla="*/ 0 w 11786"/>
                <a:gd name="T9" fmla="*/ 23490 h 23490"/>
                <a:gd name="T10" fmla="*/ 488 w 11786"/>
                <a:gd name="T11" fmla="*/ 23490 h 23490"/>
                <a:gd name="T12" fmla="*/ 11786 w 11786"/>
                <a:gd name="T13" fmla="*/ 11750 h 23490"/>
                <a:gd name="T14" fmla="*/ 36 w 11786"/>
                <a:gd name="T15" fmla="*/ 0 h 23490"/>
                <a:gd name="T16" fmla="*/ 0 w 11786"/>
                <a:gd name="T17" fmla="*/ 1 h 23490"/>
                <a:gd name="T18" fmla="*/ 0 w 11786"/>
                <a:gd name="T19" fmla="*/ 8066 h 23490"/>
                <a:gd name="T20" fmla="*/ 36 w 11786"/>
                <a:gd name="T21" fmla="*/ 8066 h 2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86" h="23490">
                  <a:moveTo>
                    <a:pt x="36" y="8066"/>
                  </a:moveTo>
                  <a:cubicBezTo>
                    <a:pt x="2067" y="8066"/>
                    <a:pt x="3720" y="9718"/>
                    <a:pt x="3720" y="11750"/>
                  </a:cubicBezTo>
                  <a:cubicBezTo>
                    <a:pt x="3720" y="13781"/>
                    <a:pt x="2067" y="15434"/>
                    <a:pt x="36" y="15434"/>
                  </a:cubicBezTo>
                  <a:cubicBezTo>
                    <a:pt x="24" y="15434"/>
                    <a:pt x="12" y="15433"/>
                    <a:pt x="0" y="15433"/>
                  </a:cubicBezTo>
                  <a:lnTo>
                    <a:pt x="0" y="23490"/>
                  </a:lnTo>
                  <a:lnTo>
                    <a:pt x="488" y="23490"/>
                  </a:lnTo>
                  <a:cubicBezTo>
                    <a:pt x="6768" y="23252"/>
                    <a:pt x="11786" y="18087"/>
                    <a:pt x="11786" y="11750"/>
                  </a:cubicBezTo>
                  <a:cubicBezTo>
                    <a:pt x="11786" y="5260"/>
                    <a:pt x="6525" y="0"/>
                    <a:pt x="36" y="0"/>
                  </a:cubicBezTo>
                  <a:cubicBezTo>
                    <a:pt x="24" y="0"/>
                    <a:pt x="12" y="1"/>
                    <a:pt x="0" y="1"/>
                  </a:cubicBezTo>
                  <a:lnTo>
                    <a:pt x="0" y="8066"/>
                  </a:lnTo>
                  <a:cubicBezTo>
                    <a:pt x="12" y="8066"/>
                    <a:pt x="24" y="8066"/>
                    <a:pt x="36" y="8066"/>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8">
              <a:extLst>
                <a:ext uri="{FF2B5EF4-FFF2-40B4-BE49-F238E27FC236}">
                  <a16:creationId xmlns:a16="http://schemas.microsoft.com/office/drawing/2014/main" id="{EC0E3E3F-3576-4F4E-805A-BF318AE3E364}"/>
                </a:ext>
                <a:ext uri="{C183D7F6-B498-43B3-948B-1728B52AA6E4}">
                  <adec:decorative xmlns:adec="http://schemas.microsoft.com/office/drawing/2017/decorative" val="1"/>
                </a:ext>
              </a:extLst>
            </p:cNvPr>
            <p:cNvSpPr>
              <a:spLocks noChangeArrowheads="1"/>
            </p:cNvSpPr>
            <p:nvPr userDrawn="1"/>
          </p:nvSpPr>
          <p:spPr bwMode="auto">
            <a:xfrm>
              <a:off x="8146305" y="0"/>
              <a:ext cx="4046895" cy="2629006"/>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4460AB08-6DAA-417B-884A-46ABD135FDBC}"/>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23.8.2023</a:t>
            </a:fld>
            <a:endParaRPr lang="fi-FI"/>
          </a:p>
        </p:txBody>
      </p:sp>
      <p:sp>
        <p:nvSpPr>
          <p:cNvPr id="5" name="Alatunnisteen paikkamerkki 4">
            <a:extLst>
              <a:ext uri="{FF2B5EF4-FFF2-40B4-BE49-F238E27FC236}">
                <a16:creationId xmlns:a16="http://schemas.microsoft.com/office/drawing/2014/main" id="{C2F29211-1ECA-411F-BE40-69F1F0E56DE0}"/>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FC4DA809-68DF-4E04-9E23-691BFB9C9160}"/>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7" name="Title 6">
            <a:extLst>
              <a:ext uri="{FF2B5EF4-FFF2-40B4-BE49-F238E27FC236}">
                <a16:creationId xmlns:a16="http://schemas.microsoft.com/office/drawing/2014/main" id="{F62EB7A5-8478-429C-95CA-DB411CAF74AD}"/>
              </a:ext>
            </a:extLst>
          </p:cNvPr>
          <p:cNvSpPr>
            <a:spLocks noGrp="1"/>
          </p:cNvSpPr>
          <p:nvPr>
            <p:ph type="title"/>
          </p:nvPr>
        </p:nvSpPr>
        <p:spPr>
          <a:xfrm>
            <a:off x="900000" y="854869"/>
            <a:ext cx="6655939" cy="1197308"/>
          </a:xfrm>
        </p:spPr>
        <p:txBody>
          <a:bodyPr/>
          <a:lstStyle>
            <a:lvl1pPr>
              <a:defRPr>
                <a:solidFill>
                  <a:schemeClr val="bg1"/>
                </a:solidFill>
              </a:defRPr>
            </a:lvl1pPr>
          </a:lstStyle>
          <a:p>
            <a:r>
              <a:rPr lang="fi-FI"/>
              <a:t>Muokkaa perustyyl. napsautt.</a:t>
            </a:r>
            <a:endParaRPr lang="en-GB"/>
          </a:p>
        </p:txBody>
      </p:sp>
    </p:spTree>
    <p:extLst>
      <p:ext uri="{BB962C8B-B14F-4D97-AF65-F5344CB8AC3E}">
        <p14:creationId xmlns:p14="http://schemas.microsoft.com/office/powerpoint/2010/main" val="29715441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aksi sisältökohdetta">
    <p:bg>
      <p:bgPr>
        <a:solidFill>
          <a:srgbClr val="F6F3E5"/>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E93AA4D-E55E-4128-94A9-9605BB3C028E}"/>
              </a:ext>
            </a:extLst>
          </p:cNvPr>
          <p:cNvSpPr>
            <a:spLocks noGrp="1"/>
          </p:cNvSpPr>
          <p:nvPr>
            <p:ph type="title"/>
          </p:nvPr>
        </p:nvSpPr>
        <p:spPr/>
        <p:txBody>
          <a:bodyPr/>
          <a:lstStyle/>
          <a:p>
            <a:r>
              <a:rPr lang="fi-FI"/>
              <a:t>Muokkaa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4881600"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4" name="Sisällön paikkamerkki 2">
            <a:extLst>
              <a:ext uri="{FF2B5EF4-FFF2-40B4-BE49-F238E27FC236}">
                <a16:creationId xmlns:a16="http://schemas.microsoft.com/office/drawing/2014/main" id="{18D16D7F-0105-4630-B734-BBFDEC7C3087}"/>
              </a:ext>
            </a:extLst>
          </p:cNvPr>
          <p:cNvSpPr>
            <a:spLocks noGrp="1"/>
          </p:cNvSpPr>
          <p:nvPr>
            <p:ph idx="17"/>
          </p:nvPr>
        </p:nvSpPr>
        <p:spPr>
          <a:xfrm>
            <a:off x="6204250" y="2160000"/>
            <a:ext cx="4882550"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9" name="Päivämäärän paikkamerkki 8">
            <a:extLst>
              <a:ext uri="{FF2B5EF4-FFF2-40B4-BE49-F238E27FC236}">
                <a16:creationId xmlns:a16="http://schemas.microsoft.com/office/drawing/2014/main" id="{3FACC133-3BB1-4832-8BB8-39D82F644AED}"/>
              </a:ext>
            </a:extLst>
          </p:cNvPr>
          <p:cNvSpPr>
            <a:spLocks noGrp="1"/>
          </p:cNvSpPr>
          <p:nvPr>
            <p:ph type="dt" sz="half" idx="18"/>
          </p:nvPr>
        </p:nvSpPr>
        <p:spPr/>
        <p:txBody>
          <a:bodyPr/>
          <a:lstStyle/>
          <a:p>
            <a:fld id="{3F0C5D76-F752-4F95-BA63-C3B7D9AE33C8}" type="datetime1">
              <a:rPr lang="fi-FI" smtClean="0"/>
              <a:t>23.8.2023</a:t>
            </a:fld>
            <a:endParaRPr lang="fi-FI"/>
          </a:p>
        </p:txBody>
      </p:sp>
      <p:sp>
        <p:nvSpPr>
          <p:cNvPr id="10" name="Alatunnisteen paikkamerkki 9">
            <a:extLst>
              <a:ext uri="{FF2B5EF4-FFF2-40B4-BE49-F238E27FC236}">
                <a16:creationId xmlns:a16="http://schemas.microsoft.com/office/drawing/2014/main" id="{3CD80266-D8F7-4691-AB7D-2599499BB60D}"/>
              </a:ext>
            </a:extLst>
          </p:cNvPr>
          <p:cNvSpPr>
            <a:spLocks noGrp="1"/>
          </p:cNvSpPr>
          <p:nvPr>
            <p:ph type="ftr" sz="quarter" idx="19"/>
          </p:nvPr>
        </p:nvSpPr>
        <p:spPr/>
        <p:txBody>
          <a:bodyPr/>
          <a:lstStyle/>
          <a:p>
            <a:pPr algn="l"/>
            <a:r>
              <a:rPr lang="fi-FI"/>
              <a:t>Esityksen nimi</a:t>
            </a:r>
          </a:p>
        </p:txBody>
      </p:sp>
      <p:sp>
        <p:nvSpPr>
          <p:cNvPr id="15" name="Dian numeron paikkamerkki 14">
            <a:extLst>
              <a:ext uri="{FF2B5EF4-FFF2-40B4-BE49-F238E27FC236}">
                <a16:creationId xmlns:a16="http://schemas.microsoft.com/office/drawing/2014/main" id="{AB05533F-082B-4591-A365-CC43AE572D59}"/>
              </a:ext>
            </a:extLst>
          </p:cNvPr>
          <p:cNvSpPr>
            <a:spLocks noGrp="1"/>
          </p:cNvSpPr>
          <p:nvPr>
            <p:ph type="sldNum" sz="quarter" idx="20"/>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2766415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F6F3E5"/>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E93AA4D-E55E-4128-94A9-9605BB3C028E}"/>
              </a:ext>
            </a:extLst>
          </p:cNvPr>
          <p:cNvSpPr>
            <a:spLocks noGrp="1"/>
          </p:cNvSpPr>
          <p:nvPr>
            <p:ph type="title"/>
          </p:nvPr>
        </p:nvSpPr>
        <p:spPr/>
        <p:txBody>
          <a:bodyPr/>
          <a:lstStyle/>
          <a:p>
            <a:r>
              <a:rPr lang="fi-FI"/>
              <a:t>Muokkaa perustyyl. napsautt.</a:t>
            </a:r>
          </a:p>
        </p:txBody>
      </p:sp>
      <p:sp>
        <p:nvSpPr>
          <p:cNvPr id="9" name="Tekstin paikkamerkki 2">
            <a:extLst>
              <a:ext uri="{FF2B5EF4-FFF2-40B4-BE49-F238E27FC236}">
                <a16:creationId xmlns:a16="http://schemas.microsoft.com/office/drawing/2014/main" id="{498075FE-F163-4326-A60A-6F2F73CA5348}"/>
              </a:ext>
            </a:extLst>
          </p:cNvPr>
          <p:cNvSpPr>
            <a:spLocks noGrp="1"/>
          </p:cNvSpPr>
          <p:nvPr>
            <p:ph type="body" idx="13"/>
          </p:nvPr>
        </p:nvSpPr>
        <p:spPr>
          <a:xfrm>
            <a:off x="900000" y="2090446"/>
            <a:ext cx="488160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464904"/>
            <a:ext cx="4881600" cy="3550696"/>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Tekstin paikkamerkki 4">
            <a:extLst>
              <a:ext uri="{FF2B5EF4-FFF2-40B4-BE49-F238E27FC236}">
                <a16:creationId xmlns:a16="http://schemas.microsoft.com/office/drawing/2014/main" id="{3A65C116-E827-4859-B54E-7D41F58D110B}"/>
              </a:ext>
            </a:extLst>
          </p:cNvPr>
          <p:cNvSpPr>
            <a:spLocks noGrp="1"/>
          </p:cNvSpPr>
          <p:nvPr>
            <p:ph type="body" sz="quarter" idx="3"/>
          </p:nvPr>
        </p:nvSpPr>
        <p:spPr>
          <a:xfrm>
            <a:off x="6204250" y="2090446"/>
            <a:ext cx="489215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4" name="Sisällön paikkamerkki 2">
            <a:extLst>
              <a:ext uri="{FF2B5EF4-FFF2-40B4-BE49-F238E27FC236}">
                <a16:creationId xmlns:a16="http://schemas.microsoft.com/office/drawing/2014/main" id="{18D16D7F-0105-4630-B734-BBFDEC7C3087}"/>
              </a:ext>
            </a:extLst>
          </p:cNvPr>
          <p:cNvSpPr>
            <a:spLocks noGrp="1"/>
          </p:cNvSpPr>
          <p:nvPr>
            <p:ph idx="17"/>
          </p:nvPr>
        </p:nvSpPr>
        <p:spPr>
          <a:xfrm>
            <a:off x="6204250" y="2464904"/>
            <a:ext cx="4882550" cy="3550696"/>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2" name="Päivämäärän paikkamerkki 1">
            <a:extLst>
              <a:ext uri="{FF2B5EF4-FFF2-40B4-BE49-F238E27FC236}">
                <a16:creationId xmlns:a16="http://schemas.microsoft.com/office/drawing/2014/main" id="{A589C0F2-6725-4EBA-96CC-C3B00AFBA957}"/>
              </a:ext>
            </a:extLst>
          </p:cNvPr>
          <p:cNvSpPr>
            <a:spLocks noGrp="1"/>
          </p:cNvSpPr>
          <p:nvPr>
            <p:ph type="dt" sz="half" idx="18"/>
          </p:nvPr>
        </p:nvSpPr>
        <p:spPr/>
        <p:txBody>
          <a:bodyPr/>
          <a:lstStyle/>
          <a:p>
            <a:fld id="{3F0C5D76-F752-4F95-BA63-C3B7D9AE33C8}" type="datetime1">
              <a:rPr lang="fi-FI" smtClean="0"/>
              <a:t>23.8.2023</a:t>
            </a:fld>
            <a:endParaRPr lang="fi-FI"/>
          </a:p>
        </p:txBody>
      </p:sp>
      <p:sp>
        <p:nvSpPr>
          <p:cNvPr id="4" name="Alatunnisteen paikkamerkki 3">
            <a:extLst>
              <a:ext uri="{FF2B5EF4-FFF2-40B4-BE49-F238E27FC236}">
                <a16:creationId xmlns:a16="http://schemas.microsoft.com/office/drawing/2014/main" id="{6FA60C60-6DC3-4FF2-BE5D-83BC342359F1}"/>
              </a:ext>
            </a:extLst>
          </p:cNvPr>
          <p:cNvSpPr>
            <a:spLocks noGrp="1"/>
          </p:cNvSpPr>
          <p:nvPr>
            <p:ph type="ftr" sz="quarter" idx="19"/>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EF7BF08-2351-42B1-BE4B-C17E2E79D8E2}"/>
              </a:ext>
            </a:extLst>
          </p:cNvPr>
          <p:cNvSpPr>
            <a:spLocks noGrp="1"/>
          </p:cNvSpPr>
          <p:nvPr>
            <p:ph type="sldNum" sz="quarter" idx="20"/>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33950774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uvatekstillinen kuva">
    <p:bg>
      <p:bgPr>
        <a:solidFill>
          <a:srgbClr val="F6F3E5"/>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5277582"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6959350" y="0"/>
            <a:ext cx="5232650"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6" name="Päivämäärän paikkamerkki 5">
            <a:extLst>
              <a:ext uri="{FF2B5EF4-FFF2-40B4-BE49-F238E27FC236}">
                <a16:creationId xmlns:a16="http://schemas.microsoft.com/office/drawing/2014/main" id="{C023609F-FFB1-4EE5-93F5-AD8EC667FF10}"/>
              </a:ext>
            </a:extLst>
          </p:cNvPr>
          <p:cNvSpPr>
            <a:spLocks noGrp="1"/>
          </p:cNvSpPr>
          <p:nvPr>
            <p:ph type="dt" sz="half" idx="14"/>
          </p:nvPr>
        </p:nvSpPr>
        <p:spPr/>
        <p:txBody>
          <a:bodyPr/>
          <a:lstStyle>
            <a:lvl1pPr>
              <a:defRPr>
                <a:solidFill>
                  <a:schemeClr val="bg1"/>
                </a:solidFill>
              </a:defRPr>
            </a:lvl1pPr>
          </a:lstStyle>
          <a:p>
            <a:fld id="{3F0C5D76-F752-4F95-BA63-C3B7D9AE33C8}" type="datetime1">
              <a:rPr lang="fi-FI" smtClean="0"/>
              <a:pPr/>
              <a:t>23.8.2023</a:t>
            </a:fld>
            <a:endParaRPr lang="fi-FI"/>
          </a:p>
        </p:txBody>
      </p:sp>
      <p:sp>
        <p:nvSpPr>
          <p:cNvPr id="7" name="Alatunnisteen paikkamerkki 6">
            <a:extLst>
              <a:ext uri="{FF2B5EF4-FFF2-40B4-BE49-F238E27FC236}">
                <a16:creationId xmlns:a16="http://schemas.microsoft.com/office/drawing/2014/main" id="{6792FB64-2FAE-48AC-B993-8E49F0FE4AE6}"/>
              </a:ext>
            </a:extLst>
          </p:cNvPr>
          <p:cNvSpPr>
            <a:spLocks noGrp="1"/>
          </p:cNvSpPr>
          <p:nvPr>
            <p:ph type="ftr" sz="quarter" idx="15"/>
          </p:nvPr>
        </p:nvSpPr>
        <p:spPr/>
        <p:txBody>
          <a:bodyPr/>
          <a:lstStyle/>
          <a:p>
            <a:pPr algn="l"/>
            <a:r>
              <a:rPr lang="fi-FI"/>
              <a:t>Esityksen nimi</a:t>
            </a:r>
          </a:p>
        </p:txBody>
      </p:sp>
      <p:sp>
        <p:nvSpPr>
          <p:cNvPr id="13" name="Dian numeron paikkamerkki 12">
            <a:extLst>
              <a:ext uri="{FF2B5EF4-FFF2-40B4-BE49-F238E27FC236}">
                <a16:creationId xmlns:a16="http://schemas.microsoft.com/office/drawing/2014/main" id="{4DF10FCA-6F67-4362-B785-D09057DA7B03}"/>
              </a:ext>
            </a:extLst>
          </p:cNvPr>
          <p:cNvSpPr>
            <a:spLocks noGrp="1"/>
          </p:cNvSpPr>
          <p:nvPr>
            <p:ph type="sldNum" sz="quarter" idx="16"/>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
        <p:nvSpPr>
          <p:cNvPr id="4" name="Title 3">
            <a:extLst>
              <a:ext uri="{FF2B5EF4-FFF2-40B4-BE49-F238E27FC236}">
                <a16:creationId xmlns:a16="http://schemas.microsoft.com/office/drawing/2014/main" id="{E3B418BB-3CE2-4E38-9482-AED2BBF7316B}"/>
              </a:ext>
            </a:extLst>
          </p:cNvPr>
          <p:cNvSpPr>
            <a:spLocks noGrp="1"/>
          </p:cNvSpPr>
          <p:nvPr>
            <p:ph type="title"/>
          </p:nvPr>
        </p:nvSpPr>
        <p:spPr>
          <a:xfrm>
            <a:off x="900000" y="854869"/>
            <a:ext cx="5277582" cy="1197308"/>
          </a:xfrm>
        </p:spPr>
        <p:txBody>
          <a:bodyPr/>
          <a:lstStyle/>
          <a:p>
            <a:r>
              <a:rPr lang="fi-FI"/>
              <a:t>Muokkaa perustyyl. napsautt.</a:t>
            </a:r>
            <a:endParaRPr lang="en-GB"/>
          </a:p>
        </p:txBody>
      </p:sp>
    </p:spTree>
    <p:extLst>
      <p:ext uri="{BB962C8B-B14F-4D97-AF65-F5344CB8AC3E}">
        <p14:creationId xmlns:p14="http://schemas.microsoft.com/office/powerpoint/2010/main" val="15529109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tsikko ja kuva">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a:xfrm>
            <a:off x="899999" y="1099082"/>
            <a:ext cx="10198800" cy="617107"/>
          </a:xfrm>
        </p:spPr>
        <p:txBody>
          <a:bodyPr/>
          <a:lstStyle/>
          <a:p>
            <a:r>
              <a:rPr lang="fi-FI"/>
              <a:t>Muokkaa perustyyl. napsautt.</a:t>
            </a:r>
          </a:p>
        </p:txBody>
      </p:sp>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900000" y="1765738"/>
            <a:ext cx="10158384" cy="4396327"/>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8" name="Päivämäärän paikkamerkki 7">
            <a:extLst>
              <a:ext uri="{FF2B5EF4-FFF2-40B4-BE49-F238E27FC236}">
                <a16:creationId xmlns:a16="http://schemas.microsoft.com/office/drawing/2014/main" id="{E521CE74-D2C5-439B-84F8-9D652D82B396}"/>
              </a:ext>
            </a:extLst>
          </p:cNvPr>
          <p:cNvSpPr>
            <a:spLocks noGrp="1"/>
          </p:cNvSpPr>
          <p:nvPr>
            <p:ph type="dt" sz="half" idx="14"/>
          </p:nvPr>
        </p:nvSpPr>
        <p:spPr/>
        <p:txBody>
          <a:bodyPr/>
          <a:lstStyle/>
          <a:p>
            <a:fld id="{3F0C5D76-F752-4F95-BA63-C3B7D9AE33C8}" type="datetime1">
              <a:rPr lang="fi-FI" smtClean="0"/>
              <a:t>23.8.2023</a:t>
            </a:fld>
            <a:endParaRPr lang="fi-FI"/>
          </a:p>
        </p:txBody>
      </p:sp>
      <p:sp>
        <p:nvSpPr>
          <p:cNvPr id="9" name="Alatunnisteen paikkamerkki 8">
            <a:extLst>
              <a:ext uri="{FF2B5EF4-FFF2-40B4-BE49-F238E27FC236}">
                <a16:creationId xmlns:a16="http://schemas.microsoft.com/office/drawing/2014/main" id="{B8F1AEC1-50B2-41FF-8F61-2E6B17E0CD90}"/>
              </a:ext>
            </a:extLst>
          </p:cNvPr>
          <p:cNvSpPr>
            <a:spLocks noGrp="1"/>
          </p:cNvSpPr>
          <p:nvPr>
            <p:ph type="ftr" sz="quarter" idx="15"/>
          </p:nvPr>
        </p:nvSpPr>
        <p:spPr/>
        <p:txBody>
          <a:bodyPr/>
          <a:lstStyle/>
          <a:p>
            <a:pPr algn="l"/>
            <a:r>
              <a:rPr lang="fi-FI"/>
              <a:t>Esityksen nimi</a:t>
            </a:r>
          </a:p>
        </p:txBody>
      </p:sp>
      <p:sp>
        <p:nvSpPr>
          <p:cNvPr id="10" name="Dian numeron paikkamerkki 9">
            <a:extLst>
              <a:ext uri="{FF2B5EF4-FFF2-40B4-BE49-F238E27FC236}">
                <a16:creationId xmlns:a16="http://schemas.microsoft.com/office/drawing/2014/main" id="{CC38549D-FBA7-429E-85AD-BBA0BC6FFCB0}"/>
              </a:ext>
            </a:extLst>
          </p:cNvPr>
          <p:cNvSpPr>
            <a:spLocks noGrp="1"/>
          </p:cNvSpPr>
          <p:nvPr>
            <p:ph type="sldNum" sz="quarter" idx="16"/>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15040241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0" y="0"/>
            <a:ext cx="12192000"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6" name="Päivämäärän paikkamerkki 5">
            <a:extLst>
              <a:ext uri="{FF2B5EF4-FFF2-40B4-BE49-F238E27FC236}">
                <a16:creationId xmlns:a16="http://schemas.microsoft.com/office/drawing/2014/main" id="{C023609F-FFB1-4EE5-93F5-AD8EC667FF10}"/>
              </a:ext>
            </a:extLst>
          </p:cNvPr>
          <p:cNvSpPr>
            <a:spLocks noGrp="1"/>
          </p:cNvSpPr>
          <p:nvPr>
            <p:ph type="dt" sz="half" idx="14"/>
          </p:nvPr>
        </p:nvSpPr>
        <p:spPr/>
        <p:txBody>
          <a:bodyPr/>
          <a:lstStyle>
            <a:lvl1pPr>
              <a:defRPr>
                <a:solidFill>
                  <a:schemeClr val="bg1"/>
                </a:solidFill>
              </a:defRPr>
            </a:lvl1pPr>
          </a:lstStyle>
          <a:p>
            <a:fld id="{3F0C5D76-F752-4F95-BA63-C3B7D9AE33C8}" type="datetime1">
              <a:rPr lang="fi-FI" smtClean="0"/>
              <a:pPr/>
              <a:t>23.8.2023</a:t>
            </a:fld>
            <a:endParaRPr lang="fi-FI"/>
          </a:p>
        </p:txBody>
      </p:sp>
      <p:sp>
        <p:nvSpPr>
          <p:cNvPr id="7" name="Alatunnisteen paikkamerkki 6">
            <a:extLst>
              <a:ext uri="{FF2B5EF4-FFF2-40B4-BE49-F238E27FC236}">
                <a16:creationId xmlns:a16="http://schemas.microsoft.com/office/drawing/2014/main" id="{6792FB64-2FAE-48AC-B993-8E49F0FE4AE6}"/>
              </a:ext>
            </a:extLst>
          </p:cNvPr>
          <p:cNvSpPr>
            <a:spLocks noGrp="1"/>
          </p:cNvSpPr>
          <p:nvPr>
            <p:ph type="ftr" sz="quarter" idx="15"/>
          </p:nvPr>
        </p:nvSpPr>
        <p:spPr/>
        <p:txBody>
          <a:bodyPr/>
          <a:lstStyle>
            <a:lvl1pPr>
              <a:defRPr>
                <a:solidFill>
                  <a:schemeClr val="bg1"/>
                </a:solidFill>
              </a:defRPr>
            </a:lvl1pPr>
          </a:lstStyle>
          <a:p>
            <a:pPr algn="l"/>
            <a:r>
              <a:rPr lang="fi-FI"/>
              <a:t>Esityksen nimi</a:t>
            </a:r>
          </a:p>
        </p:txBody>
      </p:sp>
      <p:sp>
        <p:nvSpPr>
          <p:cNvPr id="13" name="Dian numeron paikkamerkki 12">
            <a:extLst>
              <a:ext uri="{FF2B5EF4-FFF2-40B4-BE49-F238E27FC236}">
                <a16:creationId xmlns:a16="http://schemas.microsoft.com/office/drawing/2014/main" id="{4DF10FCA-6F67-4362-B785-D09057DA7B03}"/>
              </a:ext>
            </a:extLst>
          </p:cNvPr>
          <p:cNvSpPr>
            <a:spLocks noGrp="1"/>
          </p:cNvSpPr>
          <p:nvPr>
            <p:ph type="sldNum" sz="quarter" idx="16"/>
          </p:nvPr>
        </p:nvSpPr>
        <p:spPr/>
        <p:txBody>
          <a:bodyPr/>
          <a:lstStyle>
            <a:lvl1pPr>
              <a:defRPr>
                <a:solidFill>
                  <a:schemeClr val="bg1"/>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3089214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fi-FI"/>
              <a:t>Muokkaa perustyyl. napsautt.</a:t>
            </a:r>
          </a:p>
        </p:txBody>
      </p:sp>
      <p:sp>
        <p:nvSpPr>
          <p:cNvPr id="3" name="Päivämäärän paikkamerkki 2">
            <a:extLst>
              <a:ext uri="{FF2B5EF4-FFF2-40B4-BE49-F238E27FC236}">
                <a16:creationId xmlns:a16="http://schemas.microsoft.com/office/drawing/2014/main" id="{4EAE3F2A-AE79-4E51-9C0B-FA947D2B870D}"/>
              </a:ext>
            </a:extLst>
          </p:cNvPr>
          <p:cNvSpPr>
            <a:spLocks noGrp="1"/>
          </p:cNvSpPr>
          <p:nvPr>
            <p:ph type="dt" sz="half" idx="10"/>
          </p:nvPr>
        </p:nvSpPr>
        <p:spPr/>
        <p:txBody>
          <a:bodyPr/>
          <a:lstStyle/>
          <a:p>
            <a:fld id="{3F0C5D76-F752-4F95-BA63-C3B7D9AE33C8}" type="datetime1">
              <a:rPr lang="fi-FI" smtClean="0"/>
              <a:t>23.8.2023</a:t>
            </a:fld>
            <a:endParaRPr lang="fi-FI"/>
          </a:p>
        </p:txBody>
      </p:sp>
      <p:sp>
        <p:nvSpPr>
          <p:cNvPr id="4" name="Alatunnisteen paikkamerkki 3">
            <a:extLst>
              <a:ext uri="{FF2B5EF4-FFF2-40B4-BE49-F238E27FC236}">
                <a16:creationId xmlns:a16="http://schemas.microsoft.com/office/drawing/2014/main" id="{E2DF2AEC-C6CE-4D13-959D-C8BF6107A86D}"/>
              </a:ext>
            </a:extLst>
          </p:cNvPr>
          <p:cNvSpPr>
            <a:spLocks noGrp="1"/>
          </p:cNvSpPr>
          <p:nvPr>
            <p:ph type="ftr" sz="quarter" idx="11"/>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1DE165D-9AE1-4FAD-8400-CE802A170462}"/>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6" name="Kuva 5" descr="Rakennetun ympäristön tieto">
            <a:extLst>
              <a:ext uri="{FF2B5EF4-FFF2-40B4-BE49-F238E27FC236}">
                <a16:creationId xmlns:a16="http://schemas.microsoft.com/office/drawing/2014/main" id="{D61D2E37-EEE6-4C98-A5EF-8607A483E50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11265515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2" name="Kuva 1" descr="Rakennetun ympäristön tieto">
            <a:extLst>
              <a:ext uri="{FF2B5EF4-FFF2-40B4-BE49-F238E27FC236}">
                <a16:creationId xmlns:a16="http://schemas.microsoft.com/office/drawing/2014/main" id="{D6A7F987-FDA9-4500-BCB1-F14EEE829F9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17466266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loitus">
    <p:bg>
      <p:bgPr>
        <a:solidFill>
          <a:srgbClr val="253746"/>
        </a:solidFill>
        <a:effectLst/>
      </p:bgPr>
    </p:bg>
    <p:spTree>
      <p:nvGrpSpPr>
        <p:cNvPr id="1" name=""/>
        <p:cNvGrpSpPr/>
        <p:nvPr/>
      </p:nvGrpSpPr>
      <p:grpSpPr>
        <a:xfrm>
          <a:off x="0" y="0"/>
          <a:ext cx="0" cy="0"/>
          <a:chOff x="0" y="0"/>
          <a:chExt cx="0" cy="0"/>
        </a:xfrm>
      </p:grpSpPr>
      <p:grpSp>
        <p:nvGrpSpPr>
          <p:cNvPr id="28" name="Ryhmä 27">
            <a:extLst>
              <a:ext uri="{FF2B5EF4-FFF2-40B4-BE49-F238E27FC236}">
                <a16:creationId xmlns:a16="http://schemas.microsoft.com/office/drawing/2014/main" id="{AC1DCFB2-C617-48A7-8E0F-F87223DFE973}"/>
              </a:ext>
              <a:ext uri="{C183D7F6-B498-43B3-948B-1728B52AA6E4}">
                <adec:decorative xmlns:adec="http://schemas.microsoft.com/office/drawing/2017/decorative" val="1"/>
              </a:ext>
            </a:extLst>
          </p:cNvPr>
          <p:cNvGrpSpPr/>
          <p:nvPr userDrawn="1"/>
        </p:nvGrpSpPr>
        <p:grpSpPr>
          <a:xfrm>
            <a:off x="0" y="0"/>
            <a:ext cx="12193200" cy="6858000"/>
            <a:chOff x="0" y="0"/>
            <a:chExt cx="12193200" cy="6858000"/>
          </a:xfrm>
        </p:grpSpPr>
        <p:sp>
          <p:nvSpPr>
            <p:cNvPr id="15" name="Freeform 6">
              <a:extLst>
                <a:ext uri="{FF2B5EF4-FFF2-40B4-BE49-F238E27FC236}">
                  <a16:creationId xmlns:a16="http://schemas.microsoft.com/office/drawing/2014/main" id="{967B1888-4212-4D05-91D9-3B70FC7AFEF3}"/>
                </a:ext>
                <a:ext uri="{C183D7F6-B498-43B3-948B-1728B52AA6E4}">
                  <adec:decorative xmlns:adec="http://schemas.microsoft.com/office/drawing/2017/decorative" val="1"/>
                </a:ext>
              </a:extLst>
            </p:cNvPr>
            <p:cNvSpPr>
              <a:spLocks/>
            </p:cNvSpPr>
            <p:nvPr userDrawn="1"/>
          </p:nvSpPr>
          <p:spPr bwMode="auto">
            <a:xfrm>
              <a:off x="6578789" y="5453637"/>
              <a:ext cx="5141768" cy="1404363"/>
            </a:xfrm>
            <a:custGeom>
              <a:avLst/>
              <a:gdLst>
                <a:gd name="T0" fmla="*/ 28558 w 28558"/>
                <a:gd name="T1" fmla="*/ 7804 h 7804"/>
                <a:gd name="T2" fmla="*/ 14279 w 28558"/>
                <a:gd name="T3" fmla="*/ 0 h 7804"/>
                <a:gd name="T4" fmla="*/ 0 w 28558"/>
                <a:gd name="T5" fmla="*/ 7804 h 7804"/>
                <a:gd name="T6" fmla="*/ 28558 w 28558"/>
                <a:gd name="T7" fmla="*/ 7804 h 7804"/>
              </a:gdLst>
              <a:ahLst/>
              <a:cxnLst>
                <a:cxn ang="0">
                  <a:pos x="T0" y="T1"/>
                </a:cxn>
                <a:cxn ang="0">
                  <a:pos x="T2" y="T3"/>
                </a:cxn>
                <a:cxn ang="0">
                  <a:pos x="T4" y="T5"/>
                </a:cxn>
                <a:cxn ang="0">
                  <a:pos x="T6" y="T7"/>
                </a:cxn>
              </a:cxnLst>
              <a:rect l="0" t="0" r="r" b="b"/>
              <a:pathLst>
                <a:path w="28558" h="7804">
                  <a:moveTo>
                    <a:pt x="28558" y="7804"/>
                  </a:moveTo>
                  <a:cubicBezTo>
                    <a:pt x="25542" y="3110"/>
                    <a:pt x="20274" y="0"/>
                    <a:pt x="14279" y="0"/>
                  </a:cubicBezTo>
                  <a:cubicBezTo>
                    <a:pt x="8285" y="0"/>
                    <a:pt x="3017" y="3110"/>
                    <a:pt x="0" y="7804"/>
                  </a:cubicBezTo>
                  <a:lnTo>
                    <a:pt x="28558" y="7804"/>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2C7CE158-513C-4E2A-A6B6-452C2200827B}"/>
                </a:ext>
                <a:ext uri="{C183D7F6-B498-43B3-948B-1728B52AA6E4}">
                  <adec:decorative xmlns:adec="http://schemas.microsoft.com/office/drawing/2017/decorative" val="1"/>
                </a:ext>
              </a:extLst>
            </p:cNvPr>
            <p:cNvSpPr>
              <a:spLocks/>
            </p:cNvSpPr>
            <p:nvPr userDrawn="1"/>
          </p:nvSpPr>
          <p:spPr bwMode="auto">
            <a:xfrm>
              <a:off x="0" y="0"/>
              <a:ext cx="6096600" cy="3425819"/>
            </a:xfrm>
            <a:custGeom>
              <a:avLst/>
              <a:gdLst>
                <a:gd name="T0" fmla="*/ 33740 w 33866"/>
                <a:gd name="T1" fmla="*/ 0 h 19031"/>
                <a:gd name="T2" fmla="*/ 33866 w 33866"/>
                <a:gd name="T3" fmla="*/ 2071 h 19031"/>
                <a:gd name="T4" fmla="*/ 16905 w 33866"/>
                <a:gd name="T5" fmla="*/ 19031 h 19031"/>
                <a:gd name="T6" fmla="*/ 0 w 33866"/>
                <a:gd name="T7" fmla="*/ 3440 h 19031"/>
                <a:gd name="T8" fmla="*/ 0 w 33866"/>
                <a:gd name="T9" fmla="*/ 702 h 19031"/>
                <a:gd name="T10" fmla="*/ 71 w 33866"/>
                <a:gd name="T11" fmla="*/ 0 h 19031"/>
                <a:gd name="T12" fmla="*/ 33740 w 33866"/>
                <a:gd name="T13" fmla="*/ 0 h 19031"/>
              </a:gdLst>
              <a:ahLst/>
              <a:cxnLst>
                <a:cxn ang="0">
                  <a:pos x="T0" y="T1"/>
                </a:cxn>
                <a:cxn ang="0">
                  <a:pos x="T2" y="T3"/>
                </a:cxn>
                <a:cxn ang="0">
                  <a:pos x="T4" y="T5"/>
                </a:cxn>
                <a:cxn ang="0">
                  <a:pos x="T6" y="T7"/>
                </a:cxn>
                <a:cxn ang="0">
                  <a:pos x="T8" y="T9"/>
                </a:cxn>
                <a:cxn ang="0">
                  <a:pos x="T10" y="T11"/>
                </a:cxn>
                <a:cxn ang="0">
                  <a:pos x="T12" y="T13"/>
                </a:cxn>
              </a:cxnLst>
              <a:rect l="0" t="0" r="r" b="b"/>
              <a:pathLst>
                <a:path w="33866" h="19031">
                  <a:moveTo>
                    <a:pt x="33740" y="0"/>
                  </a:moveTo>
                  <a:cubicBezTo>
                    <a:pt x="33823" y="679"/>
                    <a:pt x="33866" y="1370"/>
                    <a:pt x="33866" y="2071"/>
                  </a:cubicBezTo>
                  <a:cubicBezTo>
                    <a:pt x="33866" y="11438"/>
                    <a:pt x="26272" y="19031"/>
                    <a:pt x="16905" y="19031"/>
                  </a:cubicBezTo>
                  <a:cubicBezTo>
                    <a:pt x="7999" y="19031"/>
                    <a:pt x="697" y="12167"/>
                    <a:pt x="0" y="3440"/>
                  </a:cubicBezTo>
                  <a:lnTo>
                    <a:pt x="0" y="702"/>
                  </a:lnTo>
                  <a:cubicBezTo>
                    <a:pt x="19" y="467"/>
                    <a:pt x="43" y="233"/>
                    <a:pt x="71" y="0"/>
                  </a:cubicBezTo>
                  <a:lnTo>
                    <a:pt x="33740" y="0"/>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8">
              <a:extLst>
                <a:ext uri="{FF2B5EF4-FFF2-40B4-BE49-F238E27FC236}">
                  <a16:creationId xmlns:a16="http://schemas.microsoft.com/office/drawing/2014/main" id="{A33A09F6-9DAC-42B5-A78D-F23E3946E47D}"/>
                </a:ext>
                <a:ext uri="{C183D7F6-B498-43B3-948B-1728B52AA6E4}">
                  <adec:decorative xmlns:adec="http://schemas.microsoft.com/office/drawing/2017/decorative" val="1"/>
                </a:ext>
              </a:extLst>
            </p:cNvPr>
            <p:cNvSpPr>
              <a:spLocks noChangeArrowheads="1"/>
            </p:cNvSpPr>
            <p:nvPr userDrawn="1"/>
          </p:nvSpPr>
          <p:spPr bwMode="auto">
            <a:xfrm>
              <a:off x="0" y="3432180"/>
              <a:ext cx="2086307" cy="3425819"/>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9">
              <a:extLst>
                <a:ext uri="{FF2B5EF4-FFF2-40B4-BE49-F238E27FC236}">
                  <a16:creationId xmlns:a16="http://schemas.microsoft.com/office/drawing/2014/main" id="{A77195FE-0DFA-4033-A7AF-3FFE2C0277D9}"/>
                </a:ext>
                <a:ext uri="{C183D7F6-B498-43B3-948B-1728B52AA6E4}">
                  <adec:decorative xmlns:adec="http://schemas.microsoft.com/office/drawing/2017/decorative" val="1"/>
                </a:ext>
              </a:extLst>
            </p:cNvPr>
            <p:cNvSpPr>
              <a:spLocks noChangeArrowheads="1"/>
            </p:cNvSpPr>
            <p:nvPr userDrawn="1"/>
          </p:nvSpPr>
          <p:spPr bwMode="auto">
            <a:xfrm>
              <a:off x="2086307" y="3432180"/>
              <a:ext cx="4010293" cy="3425819"/>
            </a:xfrm>
            <a:prstGeom prst="rect">
              <a:avLst/>
            </a:prstGeom>
            <a:solidFill>
              <a:srgbClr val="EDC7CC"/>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19" name="Rectangle 10">
              <a:extLst>
                <a:ext uri="{FF2B5EF4-FFF2-40B4-BE49-F238E27FC236}">
                  <a16:creationId xmlns:a16="http://schemas.microsoft.com/office/drawing/2014/main" id="{CC5702A4-B78A-406B-868E-E43F5C9ED79C}"/>
                </a:ext>
                <a:ext uri="{C183D7F6-B498-43B3-948B-1728B52AA6E4}">
                  <adec:decorative xmlns:adec="http://schemas.microsoft.com/office/drawing/2017/decorative" val="1"/>
                </a:ext>
              </a:extLst>
            </p:cNvPr>
            <p:cNvSpPr>
              <a:spLocks noChangeArrowheads="1"/>
            </p:cNvSpPr>
            <p:nvPr userDrawn="1"/>
          </p:nvSpPr>
          <p:spPr bwMode="auto">
            <a:xfrm>
              <a:off x="6096600" y="1517285"/>
              <a:ext cx="1893749"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11">
              <a:extLst>
                <a:ext uri="{FF2B5EF4-FFF2-40B4-BE49-F238E27FC236}">
                  <a16:creationId xmlns:a16="http://schemas.microsoft.com/office/drawing/2014/main" id="{B6F21F5C-231E-46C0-B022-1F6596F32461}"/>
                </a:ext>
                <a:ext uri="{C183D7F6-B498-43B3-948B-1728B52AA6E4}">
                  <adec:decorative xmlns:adec="http://schemas.microsoft.com/office/drawing/2017/decorative" val="1"/>
                </a:ext>
              </a:extLst>
            </p:cNvPr>
            <p:cNvSpPr>
              <a:spLocks noChangeArrowheads="1"/>
            </p:cNvSpPr>
            <p:nvPr userDrawn="1"/>
          </p:nvSpPr>
          <p:spPr bwMode="auto">
            <a:xfrm>
              <a:off x="6096600" y="0"/>
              <a:ext cx="1893749"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12">
              <a:extLst>
                <a:ext uri="{FF2B5EF4-FFF2-40B4-BE49-F238E27FC236}">
                  <a16:creationId xmlns:a16="http://schemas.microsoft.com/office/drawing/2014/main" id="{FD230510-D41C-4281-9A7C-EC019AC3F9C9}"/>
                </a:ext>
                <a:ext uri="{C183D7F6-B498-43B3-948B-1728B52AA6E4}">
                  <adec:decorative xmlns:adec="http://schemas.microsoft.com/office/drawing/2017/decorative" val="1"/>
                </a:ext>
              </a:extLst>
            </p:cNvPr>
            <p:cNvSpPr>
              <a:spLocks noChangeArrowheads="1"/>
            </p:cNvSpPr>
            <p:nvPr userDrawn="1"/>
          </p:nvSpPr>
          <p:spPr bwMode="auto">
            <a:xfrm>
              <a:off x="8203595" y="1517285"/>
              <a:ext cx="1892158"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13">
              <a:extLst>
                <a:ext uri="{FF2B5EF4-FFF2-40B4-BE49-F238E27FC236}">
                  <a16:creationId xmlns:a16="http://schemas.microsoft.com/office/drawing/2014/main" id="{195412F5-C1F6-4AC3-874A-85DE042E47A0}"/>
                </a:ext>
                <a:ext uri="{C183D7F6-B498-43B3-948B-1728B52AA6E4}">
                  <adec:decorative xmlns:adec="http://schemas.microsoft.com/office/drawing/2017/decorative" val="1"/>
                </a:ext>
              </a:extLst>
            </p:cNvPr>
            <p:cNvSpPr>
              <a:spLocks noChangeArrowheads="1"/>
            </p:cNvSpPr>
            <p:nvPr userDrawn="1"/>
          </p:nvSpPr>
          <p:spPr bwMode="auto">
            <a:xfrm>
              <a:off x="8203595" y="0"/>
              <a:ext cx="1892158"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14">
              <a:extLst>
                <a:ext uri="{FF2B5EF4-FFF2-40B4-BE49-F238E27FC236}">
                  <a16:creationId xmlns:a16="http://schemas.microsoft.com/office/drawing/2014/main" id="{0653C36E-F96B-4A7D-88E7-1431FDA9D6CB}"/>
                </a:ext>
                <a:ext uri="{C183D7F6-B498-43B3-948B-1728B52AA6E4}">
                  <adec:decorative xmlns:adec="http://schemas.microsoft.com/office/drawing/2017/decorative" val="1"/>
                </a:ext>
              </a:extLst>
            </p:cNvPr>
            <p:cNvSpPr>
              <a:spLocks noChangeArrowheads="1"/>
            </p:cNvSpPr>
            <p:nvPr userDrawn="1"/>
          </p:nvSpPr>
          <p:spPr bwMode="auto">
            <a:xfrm>
              <a:off x="10308998" y="1517285"/>
              <a:ext cx="1884201"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Rectangle 15">
              <a:extLst>
                <a:ext uri="{FF2B5EF4-FFF2-40B4-BE49-F238E27FC236}">
                  <a16:creationId xmlns:a16="http://schemas.microsoft.com/office/drawing/2014/main" id="{C310D58D-22C6-4DD6-BEE3-20E5A750C400}"/>
                </a:ext>
                <a:ext uri="{C183D7F6-B498-43B3-948B-1728B52AA6E4}">
                  <adec:decorative xmlns:adec="http://schemas.microsoft.com/office/drawing/2017/decorative" val="1"/>
                </a:ext>
              </a:extLst>
            </p:cNvPr>
            <p:cNvSpPr>
              <a:spLocks noChangeArrowheads="1"/>
            </p:cNvSpPr>
            <p:nvPr userDrawn="1"/>
          </p:nvSpPr>
          <p:spPr bwMode="auto">
            <a:xfrm>
              <a:off x="10308998" y="0"/>
              <a:ext cx="1884201"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Rectangle 16">
              <a:extLst>
                <a:ext uri="{FF2B5EF4-FFF2-40B4-BE49-F238E27FC236}">
                  <a16:creationId xmlns:a16="http://schemas.microsoft.com/office/drawing/2014/main" id="{60CF9731-4619-4D0B-A5C3-97969C5C045D}"/>
                </a:ext>
                <a:ext uri="{C183D7F6-B498-43B3-948B-1728B52AA6E4}">
                  <adec:decorative xmlns:adec="http://schemas.microsoft.com/office/drawing/2017/decorative" val="1"/>
                </a:ext>
              </a:extLst>
            </p:cNvPr>
            <p:cNvSpPr>
              <a:spLocks noChangeArrowheads="1"/>
            </p:cNvSpPr>
            <p:nvPr userDrawn="1"/>
          </p:nvSpPr>
          <p:spPr bwMode="auto">
            <a:xfrm>
              <a:off x="6096600" y="3422638"/>
              <a:ext cx="6096600" cy="2024637"/>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31" name="Kuva 30" descr="Rakennetun ympäristön tieto">
            <a:extLst>
              <a:ext uri="{FF2B5EF4-FFF2-40B4-BE49-F238E27FC236}">
                <a16:creationId xmlns:a16="http://schemas.microsoft.com/office/drawing/2014/main" id="{1F0E7984-7A13-4557-A688-7FB7207B87E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47526" y="349890"/>
            <a:ext cx="2290167" cy="402616"/>
          </a:xfrm>
          <a:prstGeom prst="rect">
            <a:avLst/>
          </a:prstGeom>
        </p:spPr>
      </p:pic>
    </p:spTree>
    <p:extLst>
      <p:ext uri="{BB962C8B-B14F-4D97-AF65-F5344CB8AC3E}">
        <p14:creationId xmlns:p14="http://schemas.microsoft.com/office/powerpoint/2010/main" val="17191056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253746"/>
        </a:solidFill>
        <a:effectLst/>
      </p:bgPr>
    </p:bg>
    <p:spTree>
      <p:nvGrpSpPr>
        <p:cNvPr id="1" name=""/>
        <p:cNvGrpSpPr/>
        <p:nvPr/>
      </p:nvGrpSpPr>
      <p:grpSpPr>
        <a:xfrm>
          <a:off x="0" y="0"/>
          <a:ext cx="0" cy="0"/>
          <a:chOff x="0" y="0"/>
          <a:chExt cx="0" cy="0"/>
        </a:xfrm>
      </p:grpSpPr>
      <p:grpSp>
        <p:nvGrpSpPr>
          <p:cNvPr id="24" name="Ryhmä 23">
            <a:extLst>
              <a:ext uri="{FF2B5EF4-FFF2-40B4-BE49-F238E27FC236}">
                <a16:creationId xmlns:a16="http://schemas.microsoft.com/office/drawing/2014/main" id="{A53B309B-607F-4E44-BC64-7EF839E0CE16}"/>
              </a:ext>
              <a:ext uri="{C183D7F6-B498-43B3-948B-1728B52AA6E4}">
                <adec:decorative xmlns:adec="http://schemas.microsoft.com/office/drawing/2017/decorative" val="1"/>
              </a:ext>
            </a:extLst>
          </p:cNvPr>
          <p:cNvGrpSpPr/>
          <p:nvPr userDrawn="1"/>
        </p:nvGrpSpPr>
        <p:grpSpPr>
          <a:xfrm>
            <a:off x="6209267" y="0"/>
            <a:ext cx="5986462" cy="6858000"/>
            <a:chOff x="6209267" y="0"/>
            <a:chExt cx="5986462" cy="6858000"/>
          </a:xfrm>
        </p:grpSpPr>
        <p:sp>
          <p:nvSpPr>
            <p:cNvPr id="7" name="Rectangle 6">
              <a:extLst>
                <a:ext uri="{FF2B5EF4-FFF2-40B4-BE49-F238E27FC236}">
                  <a16:creationId xmlns:a16="http://schemas.microsoft.com/office/drawing/2014/main" id="{34D71DC2-FCDB-4DD3-A58B-C25997B7C2EF}"/>
                </a:ext>
                <a:ext uri="{C183D7F6-B498-43B3-948B-1728B52AA6E4}">
                  <adec:decorative xmlns:adec="http://schemas.microsoft.com/office/drawing/2017/decorative" val="1"/>
                </a:ext>
              </a:extLst>
            </p:cNvPr>
            <p:cNvSpPr>
              <a:spLocks noChangeArrowheads="1"/>
            </p:cNvSpPr>
            <p:nvPr userDrawn="1"/>
          </p:nvSpPr>
          <p:spPr bwMode="auto">
            <a:xfrm>
              <a:off x="8030129" y="0"/>
              <a:ext cx="1822450" cy="3195205"/>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a:extLst>
                <a:ext uri="{FF2B5EF4-FFF2-40B4-BE49-F238E27FC236}">
                  <a16:creationId xmlns:a16="http://schemas.microsoft.com/office/drawing/2014/main" id="{1B96E5D4-717C-48A6-AB61-E65593381769}"/>
                </a:ext>
                <a:ext uri="{C183D7F6-B498-43B3-948B-1728B52AA6E4}">
                  <adec:decorative xmlns:adec="http://schemas.microsoft.com/office/drawing/2017/decorative" val="1"/>
                </a:ext>
              </a:extLst>
            </p:cNvPr>
            <p:cNvSpPr>
              <a:spLocks/>
            </p:cNvSpPr>
            <p:nvPr userDrawn="1"/>
          </p:nvSpPr>
          <p:spPr bwMode="auto">
            <a:xfrm>
              <a:off x="6209267" y="0"/>
              <a:ext cx="1820863" cy="3195205"/>
            </a:xfrm>
            <a:custGeom>
              <a:avLst/>
              <a:gdLst>
                <a:gd name="T0" fmla="*/ 0 w 10140"/>
                <a:gd name="T1" fmla="*/ 10758 h 17747"/>
                <a:gd name="T2" fmla="*/ 3152 w 10140"/>
                <a:gd name="T3" fmla="*/ 7567 h 17747"/>
                <a:gd name="T4" fmla="*/ 0 w 10140"/>
                <a:gd name="T5" fmla="*/ 4375 h 17747"/>
                <a:gd name="T6" fmla="*/ 0 w 10140"/>
                <a:gd name="T7" fmla="*/ 0 h 17747"/>
                <a:gd name="T8" fmla="*/ 6770 w 10140"/>
                <a:gd name="T9" fmla="*/ 0 h 17747"/>
                <a:gd name="T10" fmla="*/ 10140 w 10140"/>
                <a:gd name="T11" fmla="*/ 7567 h 17747"/>
                <a:gd name="T12" fmla="*/ 0 w 10140"/>
                <a:gd name="T13" fmla="*/ 17747 h 17747"/>
                <a:gd name="T14" fmla="*/ 0 w 10140"/>
                <a:gd name="T15" fmla="*/ 10758 h 17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40" h="17747">
                  <a:moveTo>
                    <a:pt x="0" y="10758"/>
                  </a:moveTo>
                  <a:cubicBezTo>
                    <a:pt x="1742" y="10737"/>
                    <a:pt x="3152" y="9314"/>
                    <a:pt x="3152" y="7567"/>
                  </a:cubicBezTo>
                  <a:cubicBezTo>
                    <a:pt x="3152" y="5820"/>
                    <a:pt x="1742" y="4397"/>
                    <a:pt x="0" y="4375"/>
                  </a:cubicBezTo>
                  <a:lnTo>
                    <a:pt x="0" y="0"/>
                  </a:lnTo>
                  <a:lnTo>
                    <a:pt x="6770" y="0"/>
                  </a:lnTo>
                  <a:cubicBezTo>
                    <a:pt x="8839" y="1864"/>
                    <a:pt x="10140" y="4563"/>
                    <a:pt x="10140" y="7567"/>
                  </a:cubicBezTo>
                  <a:cubicBezTo>
                    <a:pt x="10140" y="13176"/>
                    <a:pt x="5604" y="17725"/>
                    <a:pt x="0" y="17747"/>
                  </a:cubicBezTo>
                  <a:lnTo>
                    <a:pt x="0" y="10758"/>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a:extLst>
                <a:ext uri="{FF2B5EF4-FFF2-40B4-BE49-F238E27FC236}">
                  <a16:creationId xmlns:a16="http://schemas.microsoft.com/office/drawing/2014/main" id="{7B73004A-45B5-4902-9C35-6DE5D4B083A5}"/>
                </a:ext>
                <a:ext uri="{C183D7F6-B498-43B3-948B-1728B52AA6E4}">
                  <adec:decorative xmlns:adec="http://schemas.microsoft.com/office/drawing/2017/decorative" val="1"/>
                </a:ext>
              </a:extLst>
            </p:cNvPr>
            <p:cNvSpPr>
              <a:spLocks/>
            </p:cNvSpPr>
            <p:nvPr userDrawn="1"/>
          </p:nvSpPr>
          <p:spPr bwMode="auto">
            <a:xfrm>
              <a:off x="9855754" y="3195205"/>
              <a:ext cx="2339975" cy="3662795"/>
            </a:xfrm>
            <a:custGeom>
              <a:avLst/>
              <a:gdLst>
                <a:gd name="T0" fmla="*/ 13026 w 13026"/>
                <a:gd name="T1" fmla="*/ 403 h 20351"/>
                <a:gd name="T2" fmla="*/ 10181 w 13026"/>
                <a:gd name="T3" fmla="*/ 0 h 20351"/>
                <a:gd name="T4" fmla="*/ 0 w 13026"/>
                <a:gd name="T5" fmla="*/ 10180 h 20351"/>
                <a:gd name="T6" fmla="*/ 9752 w 13026"/>
                <a:gd name="T7" fmla="*/ 20351 h 20351"/>
                <a:gd name="T8" fmla="*/ 10609 w 13026"/>
                <a:gd name="T9" fmla="*/ 20351 h 20351"/>
                <a:gd name="T10" fmla="*/ 13026 w 13026"/>
                <a:gd name="T11" fmla="*/ 19957 h 20351"/>
                <a:gd name="T12" fmla="*/ 13026 w 13026"/>
                <a:gd name="T13" fmla="*/ 403 h 20351"/>
              </a:gdLst>
              <a:ahLst/>
              <a:cxnLst>
                <a:cxn ang="0">
                  <a:pos x="T0" y="T1"/>
                </a:cxn>
                <a:cxn ang="0">
                  <a:pos x="T2" y="T3"/>
                </a:cxn>
                <a:cxn ang="0">
                  <a:pos x="T4" y="T5"/>
                </a:cxn>
                <a:cxn ang="0">
                  <a:pos x="T6" y="T7"/>
                </a:cxn>
                <a:cxn ang="0">
                  <a:pos x="T8" y="T9"/>
                </a:cxn>
                <a:cxn ang="0">
                  <a:pos x="T10" y="T11"/>
                </a:cxn>
                <a:cxn ang="0">
                  <a:pos x="T12" y="T13"/>
                </a:cxn>
              </a:cxnLst>
              <a:rect l="0" t="0" r="r" b="b"/>
              <a:pathLst>
                <a:path w="13026" h="20351">
                  <a:moveTo>
                    <a:pt x="13026" y="403"/>
                  </a:moveTo>
                  <a:cubicBezTo>
                    <a:pt x="12123" y="141"/>
                    <a:pt x="11168" y="0"/>
                    <a:pt x="10181" y="0"/>
                  </a:cubicBezTo>
                  <a:cubicBezTo>
                    <a:pt x="4558" y="0"/>
                    <a:pt x="0" y="4558"/>
                    <a:pt x="0" y="10180"/>
                  </a:cubicBezTo>
                  <a:cubicBezTo>
                    <a:pt x="0" y="15659"/>
                    <a:pt x="4328" y="20126"/>
                    <a:pt x="9752" y="20351"/>
                  </a:cubicBezTo>
                  <a:lnTo>
                    <a:pt x="10609" y="20351"/>
                  </a:lnTo>
                  <a:cubicBezTo>
                    <a:pt x="11445" y="20316"/>
                    <a:pt x="12255" y="20181"/>
                    <a:pt x="13026" y="19957"/>
                  </a:cubicBezTo>
                  <a:lnTo>
                    <a:pt x="13026" y="403"/>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Rectangle 9">
              <a:extLst>
                <a:ext uri="{FF2B5EF4-FFF2-40B4-BE49-F238E27FC236}">
                  <a16:creationId xmlns:a16="http://schemas.microsoft.com/office/drawing/2014/main" id="{CCB7B070-ADA3-46BE-90C7-2550AB0E2350}"/>
                </a:ext>
                <a:ext uri="{C183D7F6-B498-43B3-948B-1728B52AA6E4}">
                  <adec:decorative xmlns:adec="http://schemas.microsoft.com/office/drawing/2017/decorative" val="1"/>
                </a:ext>
              </a:extLst>
            </p:cNvPr>
            <p:cNvSpPr>
              <a:spLocks noChangeArrowheads="1"/>
            </p:cNvSpPr>
            <p:nvPr userDrawn="1"/>
          </p:nvSpPr>
          <p:spPr bwMode="auto">
            <a:xfrm>
              <a:off x="6209267" y="3195205"/>
              <a:ext cx="3643313" cy="3662795"/>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Rectangle 10">
              <a:extLst>
                <a:ext uri="{FF2B5EF4-FFF2-40B4-BE49-F238E27FC236}">
                  <a16:creationId xmlns:a16="http://schemas.microsoft.com/office/drawing/2014/main" id="{A4913DED-F514-44CC-AD38-F5113C06E4D9}"/>
                </a:ext>
                <a:ext uri="{C183D7F6-B498-43B3-948B-1728B52AA6E4}">
                  <adec:decorative xmlns:adec="http://schemas.microsoft.com/office/drawing/2017/decorative" val="1"/>
                </a:ext>
              </a:extLst>
            </p:cNvPr>
            <p:cNvSpPr>
              <a:spLocks noChangeArrowheads="1"/>
            </p:cNvSpPr>
            <p:nvPr userDrawn="1"/>
          </p:nvSpPr>
          <p:spPr bwMode="auto">
            <a:xfrm>
              <a:off x="7450692" y="3195205"/>
              <a:ext cx="2401888" cy="2406344"/>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Rectangle 11">
              <a:extLst>
                <a:ext uri="{FF2B5EF4-FFF2-40B4-BE49-F238E27FC236}">
                  <a16:creationId xmlns:a16="http://schemas.microsoft.com/office/drawing/2014/main" id="{1DAD5436-C906-43A8-81E6-D79A029CC03F}"/>
                </a:ext>
                <a:ext uri="{C183D7F6-B498-43B3-948B-1728B52AA6E4}">
                  <adec:decorative xmlns:adec="http://schemas.microsoft.com/office/drawing/2017/decorative" val="1"/>
                </a:ext>
              </a:extLst>
            </p:cNvPr>
            <p:cNvSpPr>
              <a:spLocks noChangeArrowheads="1"/>
            </p:cNvSpPr>
            <p:nvPr userDrawn="1"/>
          </p:nvSpPr>
          <p:spPr bwMode="auto">
            <a:xfrm>
              <a:off x="9857342" y="2058036"/>
              <a:ext cx="1141413" cy="1135578"/>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Rectangle 12">
              <a:extLst>
                <a:ext uri="{FF2B5EF4-FFF2-40B4-BE49-F238E27FC236}">
                  <a16:creationId xmlns:a16="http://schemas.microsoft.com/office/drawing/2014/main" id="{98AFDEF1-DD1D-4250-AEE3-A67910F0B08B}"/>
                </a:ext>
                <a:ext uri="{C183D7F6-B498-43B3-948B-1728B52AA6E4}">
                  <adec:decorative xmlns:adec="http://schemas.microsoft.com/office/drawing/2017/decorative" val="1"/>
                </a:ext>
              </a:extLst>
            </p:cNvPr>
            <p:cNvSpPr>
              <a:spLocks noChangeArrowheads="1"/>
            </p:cNvSpPr>
            <p:nvPr userDrawn="1"/>
          </p:nvSpPr>
          <p:spPr bwMode="auto">
            <a:xfrm>
              <a:off x="11113054" y="2058036"/>
              <a:ext cx="1082675" cy="1135578"/>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Rectangle 13">
              <a:extLst>
                <a:ext uri="{FF2B5EF4-FFF2-40B4-BE49-F238E27FC236}">
                  <a16:creationId xmlns:a16="http://schemas.microsoft.com/office/drawing/2014/main" id="{CDFEA454-F8DB-4D6C-A7AB-60DBEA600548}"/>
                </a:ext>
                <a:ext uri="{C183D7F6-B498-43B3-948B-1728B52AA6E4}">
                  <adec:decorative xmlns:adec="http://schemas.microsoft.com/office/drawing/2017/decorative" val="1"/>
                </a:ext>
              </a:extLst>
            </p:cNvPr>
            <p:cNvSpPr>
              <a:spLocks noChangeArrowheads="1"/>
            </p:cNvSpPr>
            <p:nvPr userDrawn="1"/>
          </p:nvSpPr>
          <p:spPr bwMode="auto">
            <a:xfrm>
              <a:off x="9857342" y="793633"/>
              <a:ext cx="1141413" cy="1137169"/>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14">
              <a:extLst>
                <a:ext uri="{FF2B5EF4-FFF2-40B4-BE49-F238E27FC236}">
                  <a16:creationId xmlns:a16="http://schemas.microsoft.com/office/drawing/2014/main" id="{E2A02057-80AB-4BE3-9CB8-6218DF086AE3}"/>
                </a:ext>
                <a:ext uri="{C183D7F6-B498-43B3-948B-1728B52AA6E4}">
                  <adec:decorative xmlns:adec="http://schemas.microsoft.com/office/drawing/2017/decorative" val="1"/>
                </a:ext>
              </a:extLst>
            </p:cNvPr>
            <p:cNvSpPr>
              <a:spLocks noChangeArrowheads="1"/>
            </p:cNvSpPr>
            <p:nvPr userDrawn="1"/>
          </p:nvSpPr>
          <p:spPr bwMode="auto">
            <a:xfrm>
              <a:off x="11113054" y="793633"/>
              <a:ext cx="1082675" cy="1137169"/>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15">
              <a:extLst>
                <a:ext uri="{FF2B5EF4-FFF2-40B4-BE49-F238E27FC236}">
                  <a16:creationId xmlns:a16="http://schemas.microsoft.com/office/drawing/2014/main" id="{6D89A4C6-11AD-4373-801C-B88D2CD9F600}"/>
                </a:ext>
                <a:ext uri="{C183D7F6-B498-43B3-948B-1728B52AA6E4}">
                  <adec:decorative xmlns:adec="http://schemas.microsoft.com/office/drawing/2017/decorative" val="1"/>
                </a:ext>
              </a:extLst>
            </p:cNvPr>
            <p:cNvSpPr>
              <a:spLocks noChangeArrowheads="1"/>
            </p:cNvSpPr>
            <p:nvPr userDrawn="1"/>
          </p:nvSpPr>
          <p:spPr bwMode="auto">
            <a:xfrm>
              <a:off x="9857342" y="0"/>
              <a:ext cx="1141413" cy="66639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16">
              <a:extLst>
                <a:ext uri="{FF2B5EF4-FFF2-40B4-BE49-F238E27FC236}">
                  <a16:creationId xmlns:a16="http://schemas.microsoft.com/office/drawing/2014/main" id="{832CFA3F-82CF-42F7-B284-EB5492555CD1}"/>
                </a:ext>
                <a:ext uri="{C183D7F6-B498-43B3-948B-1728B52AA6E4}">
                  <adec:decorative xmlns:adec="http://schemas.microsoft.com/office/drawing/2017/decorative" val="1"/>
                </a:ext>
              </a:extLst>
            </p:cNvPr>
            <p:cNvSpPr>
              <a:spLocks noChangeArrowheads="1"/>
            </p:cNvSpPr>
            <p:nvPr userDrawn="1"/>
          </p:nvSpPr>
          <p:spPr bwMode="auto">
            <a:xfrm>
              <a:off x="11113054" y="0"/>
              <a:ext cx="1082675" cy="66639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27" name="Kuva 26" descr="Rakennetun ympäristön tieto">
            <a:extLst>
              <a:ext uri="{FF2B5EF4-FFF2-40B4-BE49-F238E27FC236}">
                <a16:creationId xmlns:a16="http://schemas.microsoft.com/office/drawing/2014/main" id="{716C83DB-1F99-4DF9-934A-9E342902640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28" name="Otsikko 27">
            <a:extLst>
              <a:ext uri="{FF2B5EF4-FFF2-40B4-BE49-F238E27FC236}">
                <a16:creationId xmlns:a16="http://schemas.microsoft.com/office/drawing/2014/main" id="{978ABD2B-FE62-4099-9FA0-9DE83AE0B386}"/>
              </a:ext>
            </a:extLst>
          </p:cNvPr>
          <p:cNvSpPr>
            <a:spLocks noGrp="1"/>
          </p:cNvSpPr>
          <p:nvPr>
            <p:ph type="title"/>
          </p:nvPr>
        </p:nvSpPr>
        <p:spPr>
          <a:xfrm>
            <a:off x="1106113" y="2028754"/>
            <a:ext cx="4584595" cy="809050"/>
          </a:xfrm>
        </p:spPr>
        <p:txBody>
          <a:bodyPr/>
          <a:lstStyle>
            <a:lvl1pPr>
              <a:lnSpc>
                <a:spcPct val="100000"/>
              </a:lnSpc>
              <a:defRPr sz="2450" spc="0" baseline="0">
                <a:solidFill>
                  <a:schemeClr val="bg1"/>
                </a:solidFill>
              </a:defRPr>
            </a:lvl1pPr>
          </a:lstStyle>
          <a:p>
            <a:r>
              <a:rPr lang="fi-FI"/>
              <a:t>Muokkaa perustyyl. napsautt.</a:t>
            </a:r>
          </a:p>
        </p:txBody>
      </p:sp>
      <p:sp>
        <p:nvSpPr>
          <p:cNvPr id="30" name="Tekstiruutu 29" descr="ym.fi/ryhti&#10;ryhti@ym.fi&#10;ym.fi/yhteentoimivuus&#10;yhteentoimivuus@ym.fi">
            <a:extLst>
              <a:ext uri="{FF2B5EF4-FFF2-40B4-BE49-F238E27FC236}">
                <a16:creationId xmlns:a16="http://schemas.microsoft.com/office/drawing/2014/main" id="{64A63817-E854-429C-8ED7-0A2E6109412D}"/>
              </a:ext>
            </a:extLst>
          </p:cNvPr>
          <p:cNvSpPr txBox="1"/>
          <p:nvPr userDrawn="1"/>
        </p:nvSpPr>
        <p:spPr>
          <a:xfrm>
            <a:off x="1135259" y="3046545"/>
            <a:ext cx="4555449" cy="1029193"/>
          </a:xfrm>
          <a:prstGeom prst="rect">
            <a:avLst/>
          </a:prstGeom>
          <a:noFill/>
        </p:spPr>
        <p:txBody>
          <a:bodyPr wrap="square" lIns="0" tIns="0" rIns="0" bIns="0" rtlCol="0">
            <a:spAutoFit/>
          </a:bodyPr>
          <a:lstStyle/>
          <a:p>
            <a:pPr algn="l">
              <a:lnSpc>
                <a:spcPct val="110000"/>
              </a:lnSpc>
            </a:pPr>
            <a:r>
              <a:rPr lang="fi-FI" sz="1550">
                <a:solidFill>
                  <a:schemeClr val="bg1"/>
                </a:solidFill>
              </a:rPr>
              <a:t>ym.fi/ryhti</a:t>
            </a:r>
          </a:p>
          <a:p>
            <a:pPr algn="l">
              <a:lnSpc>
                <a:spcPct val="110000"/>
              </a:lnSpc>
            </a:pPr>
            <a:r>
              <a:rPr lang="fi-FI" sz="1550">
                <a:solidFill>
                  <a:schemeClr val="bg1"/>
                </a:solidFill>
              </a:rPr>
              <a:t>ryhti@ym.fi</a:t>
            </a:r>
          </a:p>
          <a:p>
            <a:pPr algn="l">
              <a:lnSpc>
                <a:spcPct val="110000"/>
              </a:lnSpc>
            </a:pPr>
            <a:r>
              <a:rPr lang="fi-FI" sz="1550">
                <a:solidFill>
                  <a:schemeClr val="bg1"/>
                </a:solidFill>
              </a:rPr>
              <a:t>ym.fi/</a:t>
            </a:r>
            <a:r>
              <a:rPr lang="fi-FI" sz="1550" err="1">
                <a:solidFill>
                  <a:schemeClr val="bg1"/>
                </a:solidFill>
              </a:rPr>
              <a:t>yhteentoimivuus</a:t>
            </a:r>
            <a:endParaRPr lang="fi-FI" sz="1550">
              <a:solidFill>
                <a:schemeClr val="bg1"/>
              </a:solidFill>
            </a:endParaRPr>
          </a:p>
          <a:p>
            <a:pPr algn="l">
              <a:lnSpc>
                <a:spcPct val="110000"/>
              </a:lnSpc>
            </a:pPr>
            <a:r>
              <a:rPr lang="fi-FI" sz="1550">
                <a:solidFill>
                  <a:schemeClr val="bg1"/>
                </a:solidFill>
              </a:rPr>
              <a:t>yhteentoimivuus@ym.fi</a:t>
            </a:r>
          </a:p>
        </p:txBody>
      </p:sp>
      <p:sp>
        <p:nvSpPr>
          <p:cNvPr id="32" name="Tekstiruutu 31" descr="Ympäristöministeriö | Aleksanterinkatu 7, Helsinki&#10;PL 35, FI-00023 Valtioneuvosto | ym.fi">
            <a:extLst>
              <a:ext uri="{FF2B5EF4-FFF2-40B4-BE49-F238E27FC236}">
                <a16:creationId xmlns:a16="http://schemas.microsoft.com/office/drawing/2014/main" id="{42618A76-8578-4F18-B2A2-DBA87038FA5A}"/>
              </a:ext>
            </a:extLst>
          </p:cNvPr>
          <p:cNvSpPr txBox="1"/>
          <p:nvPr userDrawn="1"/>
        </p:nvSpPr>
        <p:spPr>
          <a:xfrm>
            <a:off x="1135259" y="4807998"/>
            <a:ext cx="4555449" cy="292837"/>
          </a:xfrm>
          <a:prstGeom prst="rect">
            <a:avLst/>
          </a:prstGeom>
          <a:noFill/>
        </p:spPr>
        <p:txBody>
          <a:bodyPr wrap="square" lIns="0" tIns="0" rIns="0" bIns="0" rtlCol="0">
            <a:spAutoFit/>
          </a:bodyPr>
          <a:lstStyle/>
          <a:p>
            <a:pPr algn="l">
              <a:lnSpc>
                <a:spcPct val="110000"/>
              </a:lnSpc>
            </a:pPr>
            <a:r>
              <a:rPr lang="fi-FI" sz="900">
                <a:solidFill>
                  <a:schemeClr val="bg1"/>
                </a:solidFill>
              </a:rPr>
              <a:t>Ympäristöministeriö | Aleksanterinkatu 7, Helsinki</a:t>
            </a:r>
          </a:p>
          <a:p>
            <a:pPr algn="l">
              <a:lnSpc>
                <a:spcPct val="110000"/>
              </a:lnSpc>
            </a:pPr>
            <a:r>
              <a:rPr lang="fi-FI" sz="900">
                <a:solidFill>
                  <a:schemeClr val="bg1"/>
                </a:solidFill>
              </a:rPr>
              <a:t>PL 35, FI-00023 Valtioneuvosto | ym.fi</a:t>
            </a:r>
          </a:p>
        </p:txBody>
      </p:sp>
      <p:pic>
        <p:nvPicPr>
          <p:cNvPr id="3" name="Kuva 2" descr="Syke">
            <a:extLst>
              <a:ext uri="{FF2B5EF4-FFF2-40B4-BE49-F238E27FC236}">
                <a16:creationId xmlns:a16="http://schemas.microsoft.com/office/drawing/2014/main" id="{C843D0F4-0395-44F0-AAE4-000A1D225B6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866748" y="5741248"/>
            <a:ext cx="1495047" cy="408433"/>
          </a:xfrm>
          <a:prstGeom prst="rect">
            <a:avLst/>
          </a:prstGeom>
        </p:spPr>
      </p:pic>
      <p:pic>
        <p:nvPicPr>
          <p:cNvPr id="5" name="Kuva 4" descr="Ympäristöministeriö&#10;Miljöministeriet&#10;Ministry of the Environment">
            <a:extLst>
              <a:ext uri="{FF2B5EF4-FFF2-40B4-BE49-F238E27FC236}">
                <a16:creationId xmlns:a16="http://schemas.microsoft.com/office/drawing/2014/main" id="{D7A4C171-51A7-42E1-BFA7-F199CF9C060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32601" y="5740905"/>
            <a:ext cx="1356363" cy="408433"/>
          </a:xfrm>
          <a:prstGeom prst="rect">
            <a:avLst/>
          </a:prstGeom>
        </p:spPr>
      </p:pic>
      <p:sp>
        <p:nvSpPr>
          <p:cNvPr id="23" name="Tekstiruutu 29" descr="ym.fi/ryhti&#10;ryhti@ym.fi&#10;ym.fi/yhteentoimivuus&#10;yhteentoimivuus@ym.fi">
            <a:extLst>
              <a:ext uri="{FF2B5EF4-FFF2-40B4-BE49-F238E27FC236}">
                <a16:creationId xmlns:a16="http://schemas.microsoft.com/office/drawing/2014/main" id="{CAFD4C70-4589-45A7-AB8E-B7CD0BC21170}"/>
              </a:ext>
            </a:extLst>
          </p:cNvPr>
          <p:cNvSpPr txBox="1"/>
          <p:nvPr userDrawn="1"/>
        </p:nvSpPr>
        <p:spPr>
          <a:xfrm>
            <a:off x="1135260" y="4223884"/>
            <a:ext cx="1431340" cy="242054"/>
          </a:xfrm>
          <a:prstGeom prst="rect">
            <a:avLst/>
          </a:prstGeom>
          <a:noFill/>
        </p:spPr>
        <p:txBody>
          <a:bodyPr wrap="square" lIns="0" tIns="0" rIns="0" bIns="0" rtlCol="0">
            <a:spAutoFit/>
          </a:bodyPr>
          <a:lstStyle/>
          <a:p>
            <a:pPr algn="l">
              <a:lnSpc>
                <a:spcPct val="110000"/>
              </a:lnSpc>
            </a:pPr>
            <a:r>
              <a:rPr lang="fi-FI" sz="1550">
                <a:solidFill>
                  <a:schemeClr val="bg1"/>
                </a:solidFill>
              </a:rPr>
              <a:t>Tilaa uutiskirje:</a:t>
            </a:r>
          </a:p>
        </p:txBody>
      </p:sp>
      <p:sp>
        <p:nvSpPr>
          <p:cNvPr id="25" name="Tekstiruutu 29" descr="ym.fi/ryhti&#10;ryhti@ym.fi&#10;ym.fi/yhteentoimivuus&#10;yhteentoimivuus@ym.fi">
            <a:extLst>
              <a:ext uri="{FF2B5EF4-FFF2-40B4-BE49-F238E27FC236}">
                <a16:creationId xmlns:a16="http://schemas.microsoft.com/office/drawing/2014/main" id="{735FDADA-E39B-4C8E-BFC6-CDE2448CBD54}"/>
              </a:ext>
            </a:extLst>
          </p:cNvPr>
          <p:cNvSpPr txBox="1"/>
          <p:nvPr userDrawn="1"/>
        </p:nvSpPr>
        <p:spPr>
          <a:xfrm>
            <a:off x="2504898" y="4223884"/>
            <a:ext cx="1431340" cy="242054"/>
          </a:xfrm>
          <a:prstGeom prst="rect">
            <a:avLst/>
          </a:prstGeom>
          <a:noFill/>
        </p:spPr>
        <p:txBody>
          <a:bodyPr wrap="square" lIns="0" tIns="0" rIns="0" bIns="0" rtlCol="0">
            <a:spAutoFit/>
          </a:bodyPr>
          <a:lstStyle/>
          <a:p>
            <a:pPr algn="l">
              <a:lnSpc>
                <a:spcPct val="110000"/>
              </a:lnSpc>
            </a:pPr>
            <a:r>
              <a:rPr lang="fi-FI" sz="1550" b="1" u="none" baseline="0">
                <a:solidFill>
                  <a:schemeClr val="bg1"/>
                </a:solidFill>
              </a:rPr>
              <a:t>ym.fi/ryhti</a:t>
            </a:r>
          </a:p>
        </p:txBody>
      </p:sp>
      <p:sp>
        <p:nvSpPr>
          <p:cNvPr id="6" name="Rectangle 5">
            <a:hlinkClick r:id="rId5"/>
            <a:extLst>
              <a:ext uri="{FF2B5EF4-FFF2-40B4-BE49-F238E27FC236}">
                <a16:creationId xmlns:a16="http://schemas.microsoft.com/office/drawing/2014/main" id="{5B9BFA28-F44E-4AAA-B3B2-18B2590461AB}"/>
              </a:ext>
            </a:extLst>
          </p:cNvPr>
          <p:cNvSpPr/>
          <p:nvPr userDrawn="1"/>
        </p:nvSpPr>
        <p:spPr>
          <a:xfrm>
            <a:off x="2488964" y="4223884"/>
            <a:ext cx="1102375" cy="242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134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sisältö 3">
    <p:bg>
      <p:bgPr>
        <a:solidFill>
          <a:srgbClr val="C66E4E"/>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userDrawn="1">
            <p:ph idx="1"/>
          </p:nvPr>
        </p:nvSpPr>
        <p:spPr>
          <a:xfrm>
            <a:off x="900000" y="2160000"/>
            <a:ext cx="6655939" cy="38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grpSp>
        <p:nvGrpSpPr>
          <p:cNvPr id="29" name="Ryhmä 28">
            <a:extLst>
              <a:ext uri="{FF2B5EF4-FFF2-40B4-BE49-F238E27FC236}">
                <a16:creationId xmlns:a16="http://schemas.microsoft.com/office/drawing/2014/main" id="{A2803F1F-4617-49F5-AEFA-BA64CD7C095E}"/>
              </a:ext>
              <a:ext uri="{C183D7F6-B498-43B3-948B-1728B52AA6E4}">
                <adec:decorative xmlns:adec="http://schemas.microsoft.com/office/drawing/2017/decorative" val="1"/>
              </a:ext>
            </a:extLst>
          </p:cNvPr>
          <p:cNvGrpSpPr/>
          <p:nvPr userDrawn="1"/>
        </p:nvGrpSpPr>
        <p:grpSpPr>
          <a:xfrm>
            <a:off x="8134350" y="0"/>
            <a:ext cx="4058850" cy="6858000"/>
            <a:chOff x="8134350" y="0"/>
            <a:chExt cx="4058850" cy="6858000"/>
          </a:xfrm>
        </p:grpSpPr>
        <p:sp>
          <p:nvSpPr>
            <p:cNvPr id="12" name="Rectangle 6">
              <a:extLst>
                <a:ext uri="{FF2B5EF4-FFF2-40B4-BE49-F238E27FC236}">
                  <a16:creationId xmlns:a16="http://schemas.microsoft.com/office/drawing/2014/main" id="{F230755D-89FE-44A8-8453-B36DC5D91C5F}"/>
                </a:ext>
                <a:ext uri="{C183D7F6-B498-43B3-948B-1728B52AA6E4}">
                  <adec:decorative xmlns:adec="http://schemas.microsoft.com/office/drawing/2017/decorative" val="1"/>
                </a:ext>
              </a:extLst>
            </p:cNvPr>
            <p:cNvSpPr>
              <a:spLocks noChangeArrowheads="1"/>
            </p:cNvSpPr>
            <p:nvPr userDrawn="1"/>
          </p:nvSpPr>
          <p:spPr bwMode="auto">
            <a:xfrm>
              <a:off x="10024140" y="2636957"/>
              <a:ext cx="2169060" cy="2113703"/>
            </a:xfrm>
            <a:prstGeom prst="rect">
              <a:avLst/>
            </a:prstGeom>
            <a:solidFill>
              <a:srgbClr val="263845"/>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7826C4B4-F3EF-48FD-BFC3-5D4A58852A0F}"/>
                </a:ext>
                <a:ext uri="{C183D7F6-B498-43B3-948B-1728B52AA6E4}">
                  <adec:decorative xmlns:adec="http://schemas.microsoft.com/office/drawing/2017/decorative" val="1"/>
                </a:ext>
              </a:extLst>
            </p:cNvPr>
            <p:cNvSpPr>
              <a:spLocks/>
            </p:cNvSpPr>
            <p:nvPr userDrawn="1"/>
          </p:nvSpPr>
          <p:spPr bwMode="auto">
            <a:xfrm>
              <a:off x="10024140" y="4750660"/>
              <a:ext cx="2169060" cy="2107340"/>
            </a:xfrm>
            <a:custGeom>
              <a:avLst/>
              <a:gdLst>
                <a:gd name="T0" fmla="*/ 8066 w 12047"/>
                <a:gd name="T1" fmla="*/ 11703 h 11703"/>
                <a:gd name="T2" fmla="*/ 11749 w 12047"/>
                <a:gd name="T3" fmla="*/ 8066 h 11703"/>
                <a:gd name="T4" fmla="*/ 12047 w 12047"/>
                <a:gd name="T5" fmla="*/ 8078 h 11703"/>
                <a:gd name="T6" fmla="*/ 12047 w 12047"/>
                <a:gd name="T7" fmla="*/ 4 h 11703"/>
                <a:gd name="T8" fmla="*/ 11749 w 12047"/>
                <a:gd name="T9" fmla="*/ 0 h 11703"/>
                <a:gd name="T10" fmla="*/ 0 w 12047"/>
                <a:gd name="T11" fmla="*/ 11703 h 11703"/>
                <a:gd name="T12" fmla="*/ 8066 w 12047"/>
                <a:gd name="T13" fmla="*/ 11703 h 11703"/>
              </a:gdLst>
              <a:ahLst/>
              <a:cxnLst>
                <a:cxn ang="0">
                  <a:pos x="T0" y="T1"/>
                </a:cxn>
                <a:cxn ang="0">
                  <a:pos x="T2" y="T3"/>
                </a:cxn>
                <a:cxn ang="0">
                  <a:pos x="T4" y="T5"/>
                </a:cxn>
                <a:cxn ang="0">
                  <a:pos x="T6" y="T7"/>
                </a:cxn>
                <a:cxn ang="0">
                  <a:pos x="T8" y="T9"/>
                </a:cxn>
                <a:cxn ang="0">
                  <a:pos x="T10" y="T11"/>
                </a:cxn>
                <a:cxn ang="0">
                  <a:pos x="T12" y="T13"/>
                </a:cxn>
              </a:cxnLst>
              <a:rect l="0" t="0" r="r" b="b"/>
              <a:pathLst>
                <a:path w="12047" h="11703">
                  <a:moveTo>
                    <a:pt x="8066" y="11703"/>
                  </a:moveTo>
                  <a:cubicBezTo>
                    <a:pt x="8091" y="9693"/>
                    <a:pt x="9733" y="8066"/>
                    <a:pt x="11749" y="8066"/>
                  </a:cubicBezTo>
                  <a:cubicBezTo>
                    <a:pt x="11850" y="8066"/>
                    <a:pt x="11949" y="8070"/>
                    <a:pt x="12047" y="8078"/>
                  </a:cubicBezTo>
                  <a:lnTo>
                    <a:pt x="12047" y="4"/>
                  </a:lnTo>
                  <a:cubicBezTo>
                    <a:pt x="11948" y="1"/>
                    <a:pt x="11849" y="0"/>
                    <a:pt x="11749" y="0"/>
                  </a:cubicBezTo>
                  <a:cubicBezTo>
                    <a:pt x="5275" y="0"/>
                    <a:pt x="25" y="5236"/>
                    <a:pt x="0" y="11703"/>
                  </a:cubicBezTo>
                  <a:lnTo>
                    <a:pt x="8066" y="11703"/>
                  </a:lnTo>
                  <a:close/>
                </a:path>
              </a:pathLst>
            </a:custGeom>
            <a:solidFill>
              <a:srgbClr val="E0BF9E"/>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9" name="Freeform 8">
              <a:extLst>
                <a:ext uri="{FF2B5EF4-FFF2-40B4-BE49-F238E27FC236}">
                  <a16:creationId xmlns:a16="http://schemas.microsoft.com/office/drawing/2014/main" id="{08EA5EFF-AB20-4BBF-82FF-7C12C49315F5}"/>
                </a:ext>
                <a:ext uri="{C183D7F6-B498-43B3-948B-1728B52AA6E4}">
                  <adec:decorative xmlns:adec="http://schemas.microsoft.com/office/drawing/2017/decorative" val="1"/>
                </a:ext>
              </a:extLst>
            </p:cNvPr>
            <p:cNvSpPr>
              <a:spLocks/>
            </p:cNvSpPr>
            <p:nvPr userDrawn="1"/>
          </p:nvSpPr>
          <p:spPr bwMode="auto">
            <a:xfrm>
              <a:off x="8134350" y="0"/>
              <a:ext cx="1889791" cy="2636957"/>
            </a:xfrm>
            <a:custGeom>
              <a:avLst/>
              <a:gdLst>
                <a:gd name="T0" fmla="*/ 10107 w 10470"/>
                <a:gd name="T1" fmla="*/ 0 h 14589"/>
                <a:gd name="T2" fmla="*/ 10470 w 10470"/>
                <a:gd name="T3" fmla="*/ 2909 h 14589"/>
                <a:gd name="T4" fmla="*/ 0 w 10470"/>
                <a:gd name="T5" fmla="*/ 14589 h 14589"/>
                <a:gd name="T6" fmla="*/ 0 w 10470"/>
                <a:gd name="T7" fmla="*/ 0 h 14589"/>
                <a:gd name="T8" fmla="*/ 10107 w 10470"/>
                <a:gd name="T9" fmla="*/ 0 h 14589"/>
              </a:gdLst>
              <a:ahLst/>
              <a:cxnLst>
                <a:cxn ang="0">
                  <a:pos x="T0" y="T1"/>
                </a:cxn>
                <a:cxn ang="0">
                  <a:pos x="T2" y="T3"/>
                </a:cxn>
                <a:cxn ang="0">
                  <a:pos x="T4" y="T5"/>
                </a:cxn>
                <a:cxn ang="0">
                  <a:pos x="T6" y="T7"/>
                </a:cxn>
                <a:cxn ang="0">
                  <a:pos x="T8" y="T9"/>
                </a:cxn>
              </a:cxnLst>
              <a:rect l="0" t="0" r="r" b="b"/>
              <a:pathLst>
                <a:path w="10470" h="14589">
                  <a:moveTo>
                    <a:pt x="10107" y="0"/>
                  </a:moveTo>
                  <a:cubicBezTo>
                    <a:pt x="10344" y="930"/>
                    <a:pt x="10470" y="1905"/>
                    <a:pt x="10470" y="2909"/>
                  </a:cubicBezTo>
                  <a:cubicBezTo>
                    <a:pt x="10470" y="8965"/>
                    <a:pt x="5887" y="13951"/>
                    <a:pt x="0" y="14589"/>
                  </a:cubicBezTo>
                  <a:lnTo>
                    <a:pt x="0" y="0"/>
                  </a:lnTo>
                  <a:lnTo>
                    <a:pt x="10107" y="0"/>
                  </a:lnTo>
                  <a:close/>
                </a:path>
              </a:pathLst>
            </a:custGeom>
            <a:solidFill>
              <a:srgbClr val="2B5233"/>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2" name="Rectangle 11">
              <a:extLst>
                <a:ext uri="{FF2B5EF4-FFF2-40B4-BE49-F238E27FC236}">
                  <a16:creationId xmlns:a16="http://schemas.microsoft.com/office/drawing/2014/main" id="{DF11A83F-91A7-4C6C-A8D3-C9D4C190BD48}"/>
                </a:ext>
                <a:ext uri="{C183D7F6-B498-43B3-948B-1728B52AA6E4}">
                  <adec:decorative xmlns:adec="http://schemas.microsoft.com/office/drawing/2017/decorative" val="1"/>
                </a:ext>
              </a:extLst>
            </p:cNvPr>
            <p:cNvSpPr>
              <a:spLocks noChangeArrowheads="1"/>
            </p:cNvSpPr>
            <p:nvPr userDrawn="1"/>
          </p:nvSpPr>
          <p:spPr bwMode="auto">
            <a:xfrm>
              <a:off x="10024140" y="1316888"/>
              <a:ext cx="1311302" cy="1320069"/>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3" name="Rectangle 12">
              <a:extLst>
                <a:ext uri="{FF2B5EF4-FFF2-40B4-BE49-F238E27FC236}">
                  <a16:creationId xmlns:a16="http://schemas.microsoft.com/office/drawing/2014/main" id="{2863792C-3E03-43D6-91E2-8EE53219D310}"/>
                </a:ext>
                <a:ext uri="{C183D7F6-B498-43B3-948B-1728B52AA6E4}">
                  <adec:decorative xmlns:adec="http://schemas.microsoft.com/office/drawing/2017/decorative" val="1"/>
                </a:ext>
              </a:extLst>
            </p:cNvPr>
            <p:cNvSpPr>
              <a:spLocks noChangeArrowheads="1"/>
            </p:cNvSpPr>
            <p:nvPr userDrawn="1"/>
          </p:nvSpPr>
          <p:spPr bwMode="auto">
            <a:xfrm>
              <a:off x="10024140" y="0"/>
              <a:ext cx="1311302" cy="1184882"/>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4" name="Rectangle 13">
              <a:extLst>
                <a:ext uri="{FF2B5EF4-FFF2-40B4-BE49-F238E27FC236}">
                  <a16:creationId xmlns:a16="http://schemas.microsoft.com/office/drawing/2014/main" id="{82DEE788-9315-4531-A1E4-6D70F1A43B4A}"/>
                </a:ext>
                <a:ext uri="{C183D7F6-B498-43B3-948B-1728B52AA6E4}">
                  <adec:decorative xmlns:adec="http://schemas.microsoft.com/office/drawing/2017/decorative" val="1"/>
                </a:ext>
              </a:extLst>
            </p:cNvPr>
            <p:cNvSpPr>
              <a:spLocks noChangeArrowheads="1"/>
            </p:cNvSpPr>
            <p:nvPr userDrawn="1"/>
          </p:nvSpPr>
          <p:spPr bwMode="auto">
            <a:xfrm>
              <a:off x="11483441" y="1316888"/>
              <a:ext cx="709758" cy="1320069"/>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5" name="Rectangle 14">
              <a:extLst>
                <a:ext uri="{FF2B5EF4-FFF2-40B4-BE49-F238E27FC236}">
                  <a16:creationId xmlns:a16="http://schemas.microsoft.com/office/drawing/2014/main" id="{446D9DE5-4D4F-4E5C-AA88-A8B749710B40}"/>
                </a:ext>
                <a:ext uri="{C183D7F6-B498-43B3-948B-1728B52AA6E4}">
                  <adec:decorative xmlns:adec="http://schemas.microsoft.com/office/drawing/2017/decorative" val="1"/>
                </a:ext>
              </a:extLst>
            </p:cNvPr>
            <p:cNvSpPr>
              <a:spLocks noChangeArrowheads="1"/>
            </p:cNvSpPr>
            <p:nvPr userDrawn="1"/>
          </p:nvSpPr>
          <p:spPr bwMode="auto">
            <a:xfrm>
              <a:off x="11483441" y="0"/>
              <a:ext cx="709758" cy="1184882"/>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0" name="Rectangle 9">
              <a:extLst>
                <a:ext uri="{FF2B5EF4-FFF2-40B4-BE49-F238E27FC236}">
                  <a16:creationId xmlns:a16="http://schemas.microsoft.com/office/drawing/2014/main" id="{17BA2AF9-8150-448C-BB13-58B9DB19FC4D}"/>
                </a:ext>
                <a:ext uri="{C183D7F6-B498-43B3-948B-1728B52AA6E4}">
                  <adec:decorative xmlns:adec="http://schemas.microsoft.com/office/drawing/2017/decorative" val="1"/>
                </a:ext>
              </a:extLst>
            </p:cNvPr>
            <p:cNvSpPr>
              <a:spLocks noChangeArrowheads="1"/>
            </p:cNvSpPr>
            <p:nvPr userDrawn="1"/>
          </p:nvSpPr>
          <p:spPr bwMode="auto">
            <a:xfrm>
              <a:off x="8134350" y="2636957"/>
              <a:ext cx="1889789" cy="4221043"/>
            </a:xfrm>
            <a:prstGeom prst="rect">
              <a:avLst/>
            </a:prstGeom>
            <a:solidFill>
              <a:srgbClr val="EDC7CC"/>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015CCD9B-013E-4D1F-BB5C-D7FDA12EDC95}"/>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23.8.2023</a:t>
            </a:fld>
            <a:endParaRPr lang="fi-FI"/>
          </a:p>
        </p:txBody>
      </p:sp>
      <p:sp>
        <p:nvSpPr>
          <p:cNvPr id="5" name="Alatunnisteen paikkamerkki 4">
            <a:extLst>
              <a:ext uri="{FF2B5EF4-FFF2-40B4-BE49-F238E27FC236}">
                <a16:creationId xmlns:a16="http://schemas.microsoft.com/office/drawing/2014/main" id="{D419EAE6-C09A-4207-860F-E7E0F9B69584}"/>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21C26794-FCCD-47A9-A70C-93F90CC86D03}"/>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7" name="Title 6">
            <a:extLst>
              <a:ext uri="{FF2B5EF4-FFF2-40B4-BE49-F238E27FC236}">
                <a16:creationId xmlns:a16="http://schemas.microsoft.com/office/drawing/2014/main" id="{0B7BE053-A653-4EF9-B944-5D7C16E730D3}"/>
              </a:ext>
            </a:extLst>
          </p:cNvPr>
          <p:cNvSpPr>
            <a:spLocks noGrp="1"/>
          </p:cNvSpPr>
          <p:nvPr>
            <p:ph type="title"/>
          </p:nvPr>
        </p:nvSpPr>
        <p:spPr>
          <a:xfrm>
            <a:off x="900000" y="854869"/>
            <a:ext cx="6655939" cy="1197308"/>
          </a:xfrm>
        </p:spPr>
        <p:txBody>
          <a:bodyPr/>
          <a:lstStyle>
            <a:lvl1pPr>
              <a:defRPr>
                <a:solidFill>
                  <a:schemeClr val="bg1"/>
                </a:solidFill>
              </a:defRPr>
            </a:lvl1pPr>
          </a:lstStyle>
          <a:p>
            <a:r>
              <a:rPr lang="fi-FI"/>
              <a:t>Muokkaa perustyyl. napsautt.</a:t>
            </a:r>
            <a:endParaRPr lang="en-GB"/>
          </a:p>
        </p:txBody>
      </p:sp>
    </p:spTree>
    <p:extLst>
      <p:ext uri="{BB962C8B-B14F-4D97-AF65-F5344CB8AC3E}">
        <p14:creationId xmlns:p14="http://schemas.microsoft.com/office/powerpoint/2010/main" val="25349866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Otsikkodia">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fi-FI"/>
              <a:t>Muokkaa perustyyl. napsautt.</a:t>
            </a:r>
            <a:endParaRPr lang="en-US"/>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a:t>Subtitle in this line</a:t>
            </a:r>
            <a:endParaRPr lang="ko-KR" altLang="en-US"/>
          </a:p>
        </p:txBody>
      </p:sp>
    </p:spTree>
    <p:extLst>
      <p:ext uri="{BB962C8B-B14F-4D97-AF65-F5344CB8AC3E}">
        <p14:creationId xmlns:p14="http://schemas.microsoft.com/office/powerpoint/2010/main" val="10752274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798222"/>
            <a:ext cx="6321669" cy="2809829"/>
          </a:xfrm>
        </p:spPr>
        <p:txBody>
          <a:bodyPr anchor="b" anchorCtr="0"/>
          <a:lstStyle>
            <a:lvl1pPr algn="l">
              <a:lnSpc>
                <a:spcPct val="95000"/>
              </a:lnSpc>
              <a:defRPr sz="6000" spc="0" baseline="0">
                <a:solidFill>
                  <a:schemeClr val="bg1"/>
                </a:solidFill>
              </a:defRPr>
            </a:lvl1pPr>
          </a:lstStyle>
          <a:p>
            <a:r>
              <a:rPr lang="en-GB"/>
              <a:t>Click to edit Master title style</a:t>
            </a:r>
            <a:endParaRPr lang="fi-FI"/>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hasCustomPrompt="1"/>
          </p:nvPr>
        </p:nvSpPr>
        <p:spPr>
          <a:xfrm>
            <a:off x="1121019" y="3869927"/>
            <a:ext cx="6321669" cy="1249419"/>
          </a:xfrm>
        </p:spPr>
        <p:txBody>
          <a:bodyPr/>
          <a:lstStyle>
            <a:lvl1pPr marL="0" indent="0" algn="l">
              <a:spcBef>
                <a:spcPts val="300"/>
              </a:spcBef>
              <a:buNone/>
              <a:defRPr sz="1900" b="1"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pc="0"/>
              <a:t>Tähän </a:t>
            </a:r>
            <a:r>
              <a:rPr lang="fi-FI" spc="0" err="1"/>
              <a:t>pp.kk.vvvv</a:t>
            </a:r>
            <a:r>
              <a:rPr lang="fi-FI" spc="0"/>
              <a:t> | tai muuta lisätietoa.</a:t>
            </a:r>
          </a:p>
        </p:txBody>
      </p:sp>
      <p:grpSp>
        <p:nvGrpSpPr>
          <p:cNvPr id="24" name="Ryhmä 23">
            <a:extLst>
              <a:ext uri="{FF2B5EF4-FFF2-40B4-BE49-F238E27FC236}">
                <a16:creationId xmlns:a16="http://schemas.microsoft.com/office/drawing/2014/main" id="{530C670F-5D03-4003-B2AF-299C2A1D2BC1}"/>
              </a:ext>
              <a:ext uri="{C183D7F6-B498-43B3-948B-1728B52AA6E4}">
                <adec:decorative xmlns:adec="http://schemas.microsoft.com/office/drawing/2017/decorative" val="1"/>
              </a:ext>
            </a:extLst>
          </p:cNvPr>
          <p:cNvGrpSpPr/>
          <p:nvPr userDrawn="1"/>
        </p:nvGrpSpPr>
        <p:grpSpPr>
          <a:xfrm>
            <a:off x="8146305" y="0"/>
            <a:ext cx="4046895" cy="6858000"/>
            <a:chOff x="8146305" y="0"/>
            <a:chExt cx="4046895" cy="6858000"/>
          </a:xfrm>
        </p:grpSpPr>
        <p:sp>
          <p:nvSpPr>
            <p:cNvPr id="19" name="Rectangle 6">
              <a:extLst>
                <a:ext uri="{FF2B5EF4-FFF2-40B4-BE49-F238E27FC236}">
                  <a16:creationId xmlns:a16="http://schemas.microsoft.com/office/drawing/2014/main" id="{9BD1EC33-2851-4411-A6B3-6201619F80A7}"/>
                </a:ext>
                <a:ext uri="{C183D7F6-B498-43B3-948B-1728B52AA6E4}">
                  <adec:decorative xmlns:adec="http://schemas.microsoft.com/office/drawing/2017/decorative" val="1"/>
                </a:ext>
              </a:extLst>
            </p:cNvPr>
            <p:cNvSpPr>
              <a:spLocks noChangeArrowheads="1"/>
            </p:cNvSpPr>
            <p:nvPr userDrawn="1"/>
          </p:nvSpPr>
          <p:spPr bwMode="auto">
            <a:xfrm>
              <a:off x="10227838" y="4131977"/>
              <a:ext cx="1965362" cy="2726023"/>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7">
              <a:extLst>
                <a:ext uri="{FF2B5EF4-FFF2-40B4-BE49-F238E27FC236}">
                  <a16:creationId xmlns:a16="http://schemas.microsoft.com/office/drawing/2014/main" id="{31AF13EB-4424-439F-B5AB-BC9621807CE9}"/>
                </a:ext>
                <a:ext uri="{C183D7F6-B498-43B3-948B-1728B52AA6E4}">
                  <adec:decorative xmlns:adec="http://schemas.microsoft.com/office/drawing/2017/decorative" val="1"/>
                </a:ext>
              </a:extLst>
            </p:cNvPr>
            <p:cNvSpPr>
              <a:spLocks/>
            </p:cNvSpPr>
            <p:nvPr userDrawn="1"/>
          </p:nvSpPr>
          <p:spPr bwMode="auto">
            <a:xfrm>
              <a:off x="8146305" y="4131977"/>
              <a:ext cx="2081533" cy="2726023"/>
            </a:xfrm>
            <a:custGeom>
              <a:avLst/>
              <a:gdLst>
                <a:gd name="T0" fmla="*/ 36 w 11565"/>
                <a:gd name="T1" fmla="*/ 7915 h 15147"/>
                <a:gd name="T2" fmla="*/ 3651 w 11565"/>
                <a:gd name="T3" fmla="*/ 11530 h 15147"/>
                <a:gd name="T4" fmla="*/ 36 w 11565"/>
                <a:gd name="T5" fmla="*/ 15145 h 15147"/>
                <a:gd name="T6" fmla="*/ 0 w 11565"/>
                <a:gd name="T7" fmla="*/ 15144 h 15147"/>
                <a:gd name="T8" fmla="*/ 0 w 11565"/>
                <a:gd name="T9" fmla="*/ 15147 h 15147"/>
                <a:gd name="T10" fmla="*/ 10986 w 11565"/>
                <a:gd name="T11" fmla="*/ 15147 h 15147"/>
                <a:gd name="T12" fmla="*/ 11565 w 11565"/>
                <a:gd name="T13" fmla="*/ 11530 h 15147"/>
                <a:gd name="T14" fmla="*/ 36 w 11565"/>
                <a:gd name="T15" fmla="*/ 0 h 15147"/>
                <a:gd name="T16" fmla="*/ 0 w 11565"/>
                <a:gd name="T17" fmla="*/ 1 h 15147"/>
                <a:gd name="T18" fmla="*/ 0 w 11565"/>
                <a:gd name="T19" fmla="*/ 7915 h 15147"/>
                <a:gd name="T20" fmla="*/ 36 w 11565"/>
                <a:gd name="T21" fmla="*/ 7915 h 15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5" h="15147">
                  <a:moveTo>
                    <a:pt x="36" y="7915"/>
                  </a:moveTo>
                  <a:cubicBezTo>
                    <a:pt x="2029" y="7915"/>
                    <a:pt x="3651" y="9536"/>
                    <a:pt x="3651" y="11530"/>
                  </a:cubicBezTo>
                  <a:cubicBezTo>
                    <a:pt x="3651" y="13523"/>
                    <a:pt x="2029" y="15145"/>
                    <a:pt x="36" y="15145"/>
                  </a:cubicBezTo>
                  <a:cubicBezTo>
                    <a:pt x="24" y="15145"/>
                    <a:pt x="12" y="15144"/>
                    <a:pt x="0" y="15144"/>
                  </a:cubicBezTo>
                  <a:lnTo>
                    <a:pt x="0" y="15147"/>
                  </a:lnTo>
                  <a:lnTo>
                    <a:pt x="10986" y="15147"/>
                  </a:lnTo>
                  <a:cubicBezTo>
                    <a:pt x="11361" y="14009"/>
                    <a:pt x="11565" y="12793"/>
                    <a:pt x="11565" y="11530"/>
                  </a:cubicBezTo>
                  <a:cubicBezTo>
                    <a:pt x="11565" y="5162"/>
                    <a:pt x="6403" y="0"/>
                    <a:pt x="36" y="0"/>
                  </a:cubicBezTo>
                  <a:cubicBezTo>
                    <a:pt x="24" y="0"/>
                    <a:pt x="12" y="1"/>
                    <a:pt x="0" y="1"/>
                  </a:cubicBezTo>
                  <a:lnTo>
                    <a:pt x="0" y="7915"/>
                  </a:lnTo>
                  <a:cubicBezTo>
                    <a:pt x="12" y="7915"/>
                    <a:pt x="24" y="7915"/>
                    <a:pt x="36" y="7915"/>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8">
              <a:extLst>
                <a:ext uri="{FF2B5EF4-FFF2-40B4-BE49-F238E27FC236}">
                  <a16:creationId xmlns:a16="http://schemas.microsoft.com/office/drawing/2014/main" id="{227B23C7-F73F-45BD-A013-DD3EE886E12A}"/>
                </a:ext>
                <a:ext uri="{C183D7F6-B498-43B3-948B-1728B52AA6E4}">
                  <adec:decorative xmlns:adec="http://schemas.microsoft.com/office/drawing/2017/decorative" val="1"/>
                </a:ext>
              </a:extLst>
            </p:cNvPr>
            <p:cNvSpPr>
              <a:spLocks noChangeArrowheads="1"/>
            </p:cNvSpPr>
            <p:nvPr userDrawn="1"/>
          </p:nvSpPr>
          <p:spPr bwMode="auto">
            <a:xfrm>
              <a:off x="8146305" y="0"/>
              <a:ext cx="4046895" cy="4131977"/>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9">
              <a:extLst>
                <a:ext uri="{FF2B5EF4-FFF2-40B4-BE49-F238E27FC236}">
                  <a16:creationId xmlns:a16="http://schemas.microsoft.com/office/drawing/2014/main" id="{9871684F-E05F-451D-9E71-621B0FF59853}"/>
                </a:ext>
                <a:ext uri="{C183D7F6-B498-43B3-948B-1728B52AA6E4}">
                  <adec:decorative xmlns:adec="http://schemas.microsoft.com/office/drawing/2017/decorative" val="1"/>
                </a:ext>
              </a:extLst>
            </p:cNvPr>
            <p:cNvSpPr>
              <a:spLocks noChangeArrowheads="1"/>
            </p:cNvSpPr>
            <p:nvPr userDrawn="1"/>
          </p:nvSpPr>
          <p:spPr bwMode="auto">
            <a:xfrm>
              <a:off x="9570595" y="1405954"/>
              <a:ext cx="2622604" cy="2726023"/>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descr="Rakennetun ympäristön tieto">
            <a:extLst>
              <a:ext uri="{FF2B5EF4-FFF2-40B4-BE49-F238E27FC236}">
                <a16:creationId xmlns:a16="http://schemas.microsoft.com/office/drawing/2014/main" id="{FFA0354D-4D76-4CFD-91C5-17C76FF351A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5645" y="5365901"/>
            <a:ext cx="2290167" cy="402616"/>
          </a:xfrm>
          <a:prstGeom prst="rect">
            <a:avLst/>
          </a:prstGeom>
        </p:spPr>
      </p:pic>
    </p:spTree>
    <p:extLst>
      <p:ext uri="{BB962C8B-B14F-4D97-AF65-F5344CB8AC3E}">
        <p14:creationId xmlns:p14="http://schemas.microsoft.com/office/powerpoint/2010/main" val="7978814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tsikkodia 2">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1936826"/>
            <a:ext cx="6321669" cy="3018051"/>
          </a:xfrm>
        </p:spPr>
        <p:txBody>
          <a:bodyPr anchor="ctr" anchorCtr="0"/>
          <a:lstStyle>
            <a:lvl1pPr algn="l">
              <a:lnSpc>
                <a:spcPct val="95000"/>
              </a:lnSpc>
              <a:defRPr sz="6000" spc="0" baseline="0">
                <a:solidFill>
                  <a:schemeClr val="bg1"/>
                </a:solidFill>
              </a:defRPr>
            </a:lvl1pPr>
          </a:lstStyle>
          <a:p>
            <a:r>
              <a:rPr lang="en-GB"/>
              <a:t>Click to edit Master title style</a:t>
            </a:r>
            <a:endParaRPr lang="fi-FI"/>
          </a:p>
        </p:txBody>
      </p:sp>
      <p:grpSp>
        <p:nvGrpSpPr>
          <p:cNvPr id="8" name="Ryhmä 7">
            <a:extLst>
              <a:ext uri="{FF2B5EF4-FFF2-40B4-BE49-F238E27FC236}">
                <a16:creationId xmlns:a16="http://schemas.microsoft.com/office/drawing/2014/main" id="{C573197D-A673-410D-9752-8E6F1631D593}"/>
              </a:ext>
            </a:extLst>
          </p:cNvPr>
          <p:cNvGrpSpPr/>
          <p:nvPr userDrawn="1"/>
        </p:nvGrpSpPr>
        <p:grpSpPr>
          <a:xfrm>
            <a:off x="8139940" y="0"/>
            <a:ext cx="4053260" cy="6858000"/>
            <a:chOff x="8139940" y="0"/>
            <a:chExt cx="4053260" cy="6858000"/>
          </a:xfrm>
        </p:grpSpPr>
        <p:sp>
          <p:nvSpPr>
            <p:cNvPr id="15" name="Rectangle 6">
              <a:extLst>
                <a:ext uri="{FF2B5EF4-FFF2-40B4-BE49-F238E27FC236}">
                  <a16:creationId xmlns:a16="http://schemas.microsoft.com/office/drawing/2014/main" id="{B4CFDF55-50A4-40FC-A976-1B9D676D0B78}"/>
                </a:ext>
                <a:ext uri="{C183D7F6-B498-43B3-948B-1728B52AA6E4}">
                  <adec:decorative xmlns:adec="http://schemas.microsoft.com/office/drawing/2017/decorative" val="1"/>
                </a:ext>
              </a:extLst>
            </p:cNvPr>
            <p:cNvSpPr>
              <a:spLocks noChangeArrowheads="1"/>
            </p:cNvSpPr>
            <p:nvPr userDrawn="1"/>
          </p:nvSpPr>
          <p:spPr bwMode="auto">
            <a:xfrm>
              <a:off x="10121215" y="4216400"/>
              <a:ext cx="2071985" cy="2641600"/>
            </a:xfrm>
            <a:prstGeom prst="rect">
              <a:avLst/>
            </a:prstGeom>
            <a:solidFill>
              <a:srgbClr val="263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AA08E00C-C9C0-4E3E-B479-DE17A3FCE8BD}"/>
                </a:ext>
                <a:ext uri="{C183D7F6-B498-43B3-948B-1728B52AA6E4}">
                  <adec:decorative xmlns:adec="http://schemas.microsoft.com/office/drawing/2017/decorative" val="1"/>
                </a:ext>
              </a:extLst>
            </p:cNvPr>
            <p:cNvSpPr>
              <a:spLocks/>
            </p:cNvSpPr>
            <p:nvPr userDrawn="1"/>
          </p:nvSpPr>
          <p:spPr bwMode="auto">
            <a:xfrm>
              <a:off x="8139940" y="0"/>
              <a:ext cx="1976501" cy="4213089"/>
            </a:xfrm>
            <a:custGeom>
              <a:avLst/>
              <a:gdLst>
                <a:gd name="T0" fmla="*/ 0 w 10987"/>
                <a:gd name="T1" fmla="*/ 23402 h 23402"/>
                <a:gd name="T2" fmla="*/ 10987 w 10987"/>
                <a:gd name="T3" fmla="*/ 11678 h 23402"/>
                <a:gd name="T4" fmla="*/ 539 w 10987"/>
                <a:gd name="T5" fmla="*/ 0 h 23402"/>
                <a:gd name="T6" fmla="*/ 0 w 10987"/>
                <a:gd name="T7" fmla="*/ 0 h 23402"/>
                <a:gd name="T8" fmla="*/ 0 w 10987"/>
                <a:gd name="T9" fmla="*/ 23402 h 23402"/>
              </a:gdLst>
              <a:ahLst/>
              <a:cxnLst>
                <a:cxn ang="0">
                  <a:pos x="T0" y="T1"/>
                </a:cxn>
                <a:cxn ang="0">
                  <a:pos x="T2" y="T3"/>
                </a:cxn>
                <a:cxn ang="0">
                  <a:pos x="T4" y="T5"/>
                </a:cxn>
                <a:cxn ang="0">
                  <a:pos x="T6" y="T7"/>
                </a:cxn>
                <a:cxn ang="0">
                  <a:pos x="T8" y="T9"/>
                </a:cxn>
              </a:cxnLst>
              <a:rect l="0" t="0" r="r" b="b"/>
              <a:pathLst>
                <a:path w="10987" h="23402">
                  <a:moveTo>
                    <a:pt x="0" y="23402"/>
                  </a:moveTo>
                  <a:cubicBezTo>
                    <a:pt x="6134" y="23009"/>
                    <a:pt x="10987" y="17910"/>
                    <a:pt x="10987" y="11678"/>
                  </a:cubicBezTo>
                  <a:cubicBezTo>
                    <a:pt x="10987" y="5629"/>
                    <a:pt x="6415" y="648"/>
                    <a:pt x="539" y="0"/>
                  </a:cubicBezTo>
                  <a:lnTo>
                    <a:pt x="0" y="0"/>
                  </a:lnTo>
                  <a:lnTo>
                    <a:pt x="0" y="23402"/>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8">
              <a:extLst>
                <a:ext uri="{FF2B5EF4-FFF2-40B4-BE49-F238E27FC236}">
                  <a16:creationId xmlns:a16="http://schemas.microsoft.com/office/drawing/2014/main" id="{A9DC7D52-3C5C-4F1A-A4A7-8FA3AE8A33F4}"/>
                </a:ext>
                <a:ext uri="{C183D7F6-B498-43B3-948B-1728B52AA6E4}">
                  <adec:decorative xmlns:adec="http://schemas.microsoft.com/office/drawing/2017/decorative" val="1"/>
                </a:ext>
              </a:extLst>
            </p:cNvPr>
            <p:cNvSpPr>
              <a:spLocks noChangeArrowheads="1"/>
            </p:cNvSpPr>
            <p:nvPr userDrawn="1"/>
          </p:nvSpPr>
          <p:spPr bwMode="auto">
            <a:xfrm>
              <a:off x="10121215" y="1"/>
              <a:ext cx="2071985" cy="4216270"/>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9">
              <a:extLst>
                <a:ext uri="{FF2B5EF4-FFF2-40B4-BE49-F238E27FC236}">
                  <a16:creationId xmlns:a16="http://schemas.microsoft.com/office/drawing/2014/main" id="{01BA05A1-9CE0-4D31-85D8-0AEB110B9BCF}"/>
                </a:ext>
                <a:ext uri="{C183D7F6-B498-43B3-948B-1728B52AA6E4}">
                  <adec:decorative xmlns:adec="http://schemas.microsoft.com/office/drawing/2017/decorative" val="1"/>
                </a:ext>
              </a:extLst>
            </p:cNvPr>
            <p:cNvSpPr>
              <a:spLocks noChangeArrowheads="1"/>
            </p:cNvSpPr>
            <p:nvPr userDrawn="1"/>
          </p:nvSpPr>
          <p:spPr bwMode="auto">
            <a:xfrm>
              <a:off x="8798767" y="4217860"/>
              <a:ext cx="1320850" cy="131052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10">
              <a:extLst>
                <a:ext uri="{FF2B5EF4-FFF2-40B4-BE49-F238E27FC236}">
                  <a16:creationId xmlns:a16="http://schemas.microsoft.com/office/drawing/2014/main" id="{F7879926-68A5-45B0-A965-66918300C52F}"/>
                </a:ext>
                <a:ext uri="{C183D7F6-B498-43B3-948B-1728B52AA6E4}">
                  <adec:decorative xmlns:adec="http://schemas.microsoft.com/office/drawing/2017/decorative" val="1"/>
                </a:ext>
              </a:extLst>
            </p:cNvPr>
            <p:cNvSpPr>
              <a:spLocks noChangeArrowheads="1"/>
            </p:cNvSpPr>
            <p:nvPr userDrawn="1"/>
          </p:nvSpPr>
          <p:spPr bwMode="auto">
            <a:xfrm>
              <a:off x="8139940" y="4217860"/>
              <a:ext cx="521975" cy="131052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Rectangle 11">
              <a:extLst>
                <a:ext uri="{FF2B5EF4-FFF2-40B4-BE49-F238E27FC236}">
                  <a16:creationId xmlns:a16="http://schemas.microsoft.com/office/drawing/2014/main" id="{B5885B27-08F6-4729-B66D-82F343446BBE}"/>
                </a:ext>
                <a:ext uri="{C183D7F6-B498-43B3-948B-1728B52AA6E4}">
                  <adec:decorative xmlns:adec="http://schemas.microsoft.com/office/drawing/2017/decorative" val="1"/>
                </a:ext>
              </a:extLst>
            </p:cNvPr>
            <p:cNvSpPr>
              <a:spLocks noChangeArrowheads="1"/>
            </p:cNvSpPr>
            <p:nvPr userDrawn="1"/>
          </p:nvSpPr>
          <p:spPr bwMode="auto">
            <a:xfrm>
              <a:off x="8798767" y="5676299"/>
              <a:ext cx="1320850" cy="118170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Rectangle 12">
              <a:extLst>
                <a:ext uri="{FF2B5EF4-FFF2-40B4-BE49-F238E27FC236}">
                  <a16:creationId xmlns:a16="http://schemas.microsoft.com/office/drawing/2014/main" id="{6DC81110-7758-46CC-B5E6-29DF65BB56A6}"/>
                </a:ext>
                <a:ext uri="{C183D7F6-B498-43B3-948B-1728B52AA6E4}">
                  <adec:decorative xmlns:adec="http://schemas.microsoft.com/office/drawing/2017/decorative" val="1"/>
                </a:ext>
              </a:extLst>
            </p:cNvPr>
            <p:cNvSpPr>
              <a:spLocks noChangeArrowheads="1"/>
            </p:cNvSpPr>
            <p:nvPr userDrawn="1"/>
          </p:nvSpPr>
          <p:spPr bwMode="auto">
            <a:xfrm>
              <a:off x="8139940" y="5676299"/>
              <a:ext cx="521975" cy="118170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4" name="Kuva 13" descr="Rakennetun ympäristön tieto">
            <a:extLst>
              <a:ext uri="{FF2B5EF4-FFF2-40B4-BE49-F238E27FC236}">
                <a16:creationId xmlns:a16="http://schemas.microsoft.com/office/drawing/2014/main" id="{B5949218-BA1B-4E42-BF34-78617DD8796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Tree>
    <p:extLst>
      <p:ext uri="{BB962C8B-B14F-4D97-AF65-F5344CB8AC3E}">
        <p14:creationId xmlns:p14="http://schemas.microsoft.com/office/powerpoint/2010/main" val="29596654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tsikkodia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1936826"/>
            <a:ext cx="6321669" cy="2809829"/>
          </a:xfrm>
        </p:spPr>
        <p:txBody>
          <a:bodyPr anchor="ctr" anchorCtr="0"/>
          <a:lstStyle>
            <a:lvl1pPr algn="l">
              <a:lnSpc>
                <a:spcPct val="95000"/>
              </a:lnSpc>
              <a:defRPr sz="6000" spc="0" baseline="0">
                <a:solidFill>
                  <a:schemeClr val="tx2"/>
                </a:solidFill>
              </a:defRPr>
            </a:lvl1pPr>
          </a:lstStyle>
          <a:p>
            <a:r>
              <a:rPr lang="en-GB"/>
              <a:t>Click to edit Master title style</a:t>
            </a:r>
            <a:endParaRPr lang="fi-FI"/>
          </a:p>
        </p:txBody>
      </p:sp>
      <p:grpSp>
        <p:nvGrpSpPr>
          <p:cNvPr id="30" name="Ryhmä 29">
            <a:extLst>
              <a:ext uri="{FF2B5EF4-FFF2-40B4-BE49-F238E27FC236}">
                <a16:creationId xmlns:a16="http://schemas.microsoft.com/office/drawing/2014/main" id="{D4241A45-DFCB-4615-8F46-4138C01178F9}"/>
              </a:ext>
              <a:ext uri="{C183D7F6-B498-43B3-948B-1728B52AA6E4}">
                <adec:decorative xmlns:adec="http://schemas.microsoft.com/office/drawing/2017/decorative" val="1"/>
              </a:ext>
            </a:extLst>
          </p:cNvPr>
          <p:cNvGrpSpPr/>
          <p:nvPr userDrawn="1"/>
        </p:nvGrpSpPr>
        <p:grpSpPr>
          <a:xfrm>
            <a:off x="8137809" y="0"/>
            <a:ext cx="4049033" cy="6858000"/>
            <a:chOff x="8137809" y="6350"/>
            <a:chExt cx="4049033" cy="6845300"/>
          </a:xfrm>
        </p:grpSpPr>
        <p:sp>
          <p:nvSpPr>
            <p:cNvPr id="26" name="Rectangle 6">
              <a:extLst>
                <a:ext uri="{FF2B5EF4-FFF2-40B4-BE49-F238E27FC236}">
                  <a16:creationId xmlns:a16="http://schemas.microsoft.com/office/drawing/2014/main" id="{EE5458BE-EC70-4BA4-AD13-9E119809757F}"/>
                </a:ext>
                <a:ext uri="{C183D7F6-B498-43B3-948B-1728B52AA6E4}">
                  <adec:decorative xmlns:adec="http://schemas.microsoft.com/office/drawing/2017/decorative" val="1"/>
                </a:ext>
              </a:extLst>
            </p:cNvPr>
            <p:cNvSpPr>
              <a:spLocks noChangeArrowheads="1"/>
            </p:cNvSpPr>
            <p:nvPr userDrawn="1"/>
          </p:nvSpPr>
          <p:spPr bwMode="auto">
            <a:xfrm>
              <a:off x="10256913" y="2632075"/>
              <a:ext cx="1929928" cy="4219575"/>
            </a:xfrm>
            <a:prstGeom prst="rect">
              <a:avLst/>
            </a:prstGeom>
            <a:solidFill>
              <a:srgbClr val="263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7">
              <a:extLst>
                <a:ext uri="{FF2B5EF4-FFF2-40B4-BE49-F238E27FC236}">
                  <a16:creationId xmlns:a16="http://schemas.microsoft.com/office/drawing/2014/main" id="{B6BAD2B3-C877-41F7-8873-1E6CB86F6DFE}"/>
                </a:ext>
                <a:ext uri="{C183D7F6-B498-43B3-948B-1728B52AA6E4}">
                  <adec:decorative xmlns:adec="http://schemas.microsoft.com/office/drawing/2017/decorative" val="1"/>
                </a:ext>
              </a:extLst>
            </p:cNvPr>
            <p:cNvSpPr>
              <a:spLocks/>
            </p:cNvSpPr>
            <p:nvPr userDrawn="1"/>
          </p:nvSpPr>
          <p:spPr bwMode="auto">
            <a:xfrm>
              <a:off x="8137809" y="2632075"/>
              <a:ext cx="2119106" cy="4219575"/>
            </a:xfrm>
            <a:custGeom>
              <a:avLst/>
              <a:gdLst>
                <a:gd name="T0" fmla="*/ 37 w 11786"/>
                <a:gd name="T1" fmla="*/ 8066 h 23490"/>
                <a:gd name="T2" fmla="*/ 3721 w 11786"/>
                <a:gd name="T3" fmla="*/ 11750 h 23490"/>
                <a:gd name="T4" fmla="*/ 37 w 11786"/>
                <a:gd name="T5" fmla="*/ 15434 h 23490"/>
                <a:gd name="T6" fmla="*/ 0 w 11786"/>
                <a:gd name="T7" fmla="*/ 15433 h 23490"/>
                <a:gd name="T8" fmla="*/ 0 w 11786"/>
                <a:gd name="T9" fmla="*/ 23490 h 23490"/>
                <a:gd name="T10" fmla="*/ 489 w 11786"/>
                <a:gd name="T11" fmla="*/ 23490 h 23490"/>
                <a:gd name="T12" fmla="*/ 11786 w 11786"/>
                <a:gd name="T13" fmla="*/ 11750 h 23490"/>
                <a:gd name="T14" fmla="*/ 37 w 11786"/>
                <a:gd name="T15" fmla="*/ 0 h 23490"/>
                <a:gd name="T16" fmla="*/ 0 w 11786"/>
                <a:gd name="T17" fmla="*/ 1 h 23490"/>
                <a:gd name="T18" fmla="*/ 0 w 11786"/>
                <a:gd name="T19" fmla="*/ 8066 h 23490"/>
                <a:gd name="T20" fmla="*/ 37 w 11786"/>
                <a:gd name="T21" fmla="*/ 8066 h 2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86" h="23490">
                  <a:moveTo>
                    <a:pt x="37" y="8066"/>
                  </a:moveTo>
                  <a:cubicBezTo>
                    <a:pt x="2068" y="8066"/>
                    <a:pt x="3721" y="9718"/>
                    <a:pt x="3721" y="11750"/>
                  </a:cubicBezTo>
                  <a:cubicBezTo>
                    <a:pt x="3721" y="13781"/>
                    <a:pt x="2068" y="15434"/>
                    <a:pt x="37" y="15434"/>
                  </a:cubicBezTo>
                  <a:cubicBezTo>
                    <a:pt x="24" y="15434"/>
                    <a:pt x="12" y="15433"/>
                    <a:pt x="0" y="15433"/>
                  </a:cubicBezTo>
                  <a:lnTo>
                    <a:pt x="0" y="23490"/>
                  </a:lnTo>
                  <a:lnTo>
                    <a:pt x="489" y="23490"/>
                  </a:lnTo>
                  <a:cubicBezTo>
                    <a:pt x="6768" y="23252"/>
                    <a:pt x="11786" y="18087"/>
                    <a:pt x="11786" y="11750"/>
                  </a:cubicBezTo>
                  <a:cubicBezTo>
                    <a:pt x="11786" y="5260"/>
                    <a:pt x="6526" y="0"/>
                    <a:pt x="37" y="0"/>
                  </a:cubicBezTo>
                  <a:cubicBezTo>
                    <a:pt x="24" y="0"/>
                    <a:pt x="12" y="1"/>
                    <a:pt x="0" y="1"/>
                  </a:cubicBezTo>
                  <a:lnTo>
                    <a:pt x="0" y="8066"/>
                  </a:lnTo>
                  <a:cubicBezTo>
                    <a:pt x="12" y="8066"/>
                    <a:pt x="24" y="8066"/>
                    <a:pt x="37" y="8066"/>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Rectangle 8">
              <a:extLst>
                <a:ext uri="{FF2B5EF4-FFF2-40B4-BE49-F238E27FC236}">
                  <a16:creationId xmlns:a16="http://schemas.microsoft.com/office/drawing/2014/main" id="{A04EC27B-76C9-4FE7-9B4D-90FBA6A1D4C8}"/>
                </a:ext>
                <a:ext uri="{C183D7F6-B498-43B3-948B-1728B52AA6E4}">
                  <adec:decorative xmlns:adec="http://schemas.microsoft.com/office/drawing/2017/decorative" val="1"/>
                </a:ext>
              </a:extLst>
            </p:cNvPr>
            <p:cNvSpPr>
              <a:spLocks noChangeArrowheads="1"/>
            </p:cNvSpPr>
            <p:nvPr userDrawn="1"/>
          </p:nvSpPr>
          <p:spPr bwMode="auto">
            <a:xfrm>
              <a:off x="8137810" y="6350"/>
              <a:ext cx="1449830" cy="2624138"/>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Rectangle 9">
              <a:extLst>
                <a:ext uri="{FF2B5EF4-FFF2-40B4-BE49-F238E27FC236}">
                  <a16:creationId xmlns:a16="http://schemas.microsoft.com/office/drawing/2014/main" id="{E83645D7-609D-4701-AE03-A8C55959CBB2}"/>
                </a:ext>
                <a:ext uri="{C183D7F6-B498-43B3-948B-1728B52AA6E4}">
                  <adec:decorative xmlns:adec="http://schemas.microsoft.com/office/drawing/2017/decorative" val="1"/>
                </a:ext>
              </a:extLst>
            </p:cNvPr>
            <p:cNvSpPr>
              <a:spLocks noChangeArrowheads="1"/>
            </p:cNvSpPr>
            <p:nvPr userDrawn="1"/>
          </p:nvSpPr>
          <p:spPr bwMode="auto">
            <a:xfrm>
              <a:off x="9587639" y="6350"/>
              <a:ext cx="2599203" cy="2624138"/>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4" name="Kuva 13" descr="Rakennetun ympäristön tieto">
            <a:extLst>
              <a:ext uri="{FF2B5EF4-FFF2-40B4-BE49-F238E27FC236}">
                <a16:creationId xmlns:a16="http://schemas.microsoft.com/office/drawing/2014/main" id="{B5949218-BA1B-4E42-BF34-78617DD8796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6"/>
          </a:xfrm>
          <a:prstGeom prst="rect">
            <a:avLst/>
          </a:prstGeom>
        </p:spPr>
      </p:pic>
    </p:spTree>
    <p:extLst>
      <p:ext uri="{BB962C8B-B14F-4D97-AF65-F5344CB8AC3E}">
        <p14:creationId xmlns:p14="http://schemas.microsoft.com/office/powerpoint/2010/main" val="13381771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9ED1DF27-67BE-4F6C-BF3D-2EE17764326D}"/>
              </a:ext>
            </a:extLst>
          </p:cNvPr>
          <p:cNvSpPr>
            <a:spLocks noGrp="1"/>
          </p:cNvSpPr>
          <p:nvPr>
            <p:ph type="dt" sz="half" idx="10"/>
          </p:nvPr>
        </p:nvSpPr>
        <p:spPr/>
        <p:txBody>
          <a:bodyPr/>
          <a:lstStyle/>
          <a:p>
            <a:fld id="{3F0C5D76-F752-4F95-BA63-C3B7D9AE33C8}" type="datetime1">
              <a:rPr lang="fi-FI" smtClean="0"/>
              <a:t>23.8.2023</a:t>
            </a:fld>
            <a:endParaRPr lang="fi-FI"/>
          </a:p>
        </p:txBody>
      </p:sp>
      <p:sp>
        <p:nvSpPr>
          <p:cNvPr id="5" name="Alatunnisteen paikkamerkki 4">
            <a:extLst>
              <a:ext uri="{FF2B5EF4-FFF2-40B4-BE49-F238E27FC236}">
                <a16:creationId xmlns:a16="http://schemas.microsoft.com/office/drawing/2014/main" id="{0A1B4DB8-6F99-4A03-AFE0-07AC7CBBCB7B}"/>
              </a:ext>
            </a:extLst>
          </p:cNvPr>
          <p:cNvSpPr>
            <a:spLocks noGrp="1"/>
          </p:cNvSpPr>
          <p:nvPr>
            <p:ph type="ftr" sz="quarter" idx="11"/>
          </p:nvPr>
        </p:nvSpPr>
        <p:spPr/>
        <p:txBody>
          <a:bodyPr/>
          <a:lstStyle/>
          <a:p>
            <a:pPr algn="l"/>
            <a:r>
              <a:rPr lang="fi-FI"/>
              <a:t>Esityksen nimi</a:t>
            </a:r>
          </a:p>
        </p:txBody>
      </p:sp>
      <p:sp>
        <p:nvSpPr>
          <p:cNvPr id="6" name="Dian numeron paikkamerkki 5">
            <a:extLst>
              <a:ext uri="{FF2B5EF4-FFF2-40B4-BE49-F238E27FC236}">
                <a16:creationId xmlns:a16="http://schemas.microsoft.com/office/drawing/2014/main" id="{21620657-35FA-41E6-BBEF-2705BB067ADD}"/>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18540935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Päivämäärän paikkamerkki 3">
            <a:extLst>
              <a:ext uri="{FF2B5EF4-FFF2-40B4-BE49-F238E27FC236}">
                <a16:creationId xmlns:a16="http://schemas.microsoft.com/office/drawing/2014/main" id="{02F1CF59-F507-4B2D-99C5-835A046A702D}"/>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23.8.2023</a:t>
            </a:fld>
            <a:endParaRPr lang="fi-FI"/>
          </a:p>
        </p:txBody>
      </p:sp>
      <p:sp>
        <p:nvSpPr>
          <p:cNvPr id="5" name="Alatunnisteen paikkamerkki 4">
            <a:extLst>
              <a:ext uri="{FF2B5EF4-FFF2-40B4-BE49-F238E27FC236}">
                <a16:creationId xmlns:a16="http://schemas.microsoft.com/office/drawing/2014/main" id="{FB21828E-AC66-4B24-B3A5-EB343A6FD181}"/>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DC1ACAB6-9A89-4582-B062-8392219A1F06}"/>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Tree>
    <p:extLst>
      <p:ext uri="{BB962C8B-B14F-4D97-AF65-F5344CB8AC3E}">
        <p14:creationId xmlns:p14="http://schemas.microsoft.com/office/powerpoint/2010/main" val="31603168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tsikko ja sisältö 3">
    <p:bg>
      <p:bgPr>
        <a:solidFill>
          <a:srgbClr val="C66E4E"/>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userDrawn="1">
            <p:ph idx="1"/>
          </p:nvPr>
        </p:nvSpPr>
        <p:spPr>
          <a:xfrm>
            <a:off x="900000" y="2160000"/>
            <a:ext cx="6655939" cy="38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grpSp>
        <p:nvGrpSpPr>
          <p:cNvPr id="29" name="Ryhmä 28">
            <a:extLst>
              <a:ext uri="{FF2B5EF4-FFF2-40B4-BE49-F238E27FC236}">
                <a16:creationId xmlns:a16="http://schemas.microsoft.com/office/drawing/2014/main" id="{A2803F1F-4617-49F5-AEFA-BA64CD7C095E}"/>
              </a:ext>
              <a:ext uri="{C183D7F6-B498-43B3-948B-1728B52AA6E4}">
                <adec:decorative xmlns:adec="http://schemas.microsoft.com/office/drawing/2017/decorative" val="1"/>
              </a:ext>
            </a:extLst>
          </p:cNvPr>
          <p:cNvGrpSpPr/>
          <p:nvPr userDrawn="1"/>
        </p:nvGrpSpPr>
        <p:grpSpPr>
          <a:xfrm>
            <a:off x="8134350" y="0"/>
            <a:ext cx="4058850" cy="6858000"/>
            <a:chOff x="8134350" y="0"/>
            <a:chExt cx="4058850" cy="6858000"/>
          </a:xfrm>
        </p:grpSpPr>
        <p:sp>
          <p:nvSpPr>
            <p:cNvPr id="12" name="Rectangle 6">
              <a:extLst>
                <a:ext uri="{FF2B5EF4-FFF2-40B4-BE49-F238E27FC236}">
                  <a16:creationId xmlns:a16="http://schemas.microsoft.com/office/drawing/2014/main" id="{F230755D-89FE-44A8-8453-B36DC5D91C5F}"/>
                </a:ext>
                <a:ext uri="{C183D7F6-B498-43B3-948B-1728B52AA6E4}">
                  <adec:decorative xmlns:adec="http://schemas.microsoft.com/office/drawing/2017/decorative" val="1"/>
                </a:ext>
              </a:extLst>
            </p:cNvPr>
            <p:cNvSpPr>
              <a:spLocks noChangeArrowheads="1"/>
            </p:cNvSpPr>
            <p:nvPr userDrawn="1"/>
          </p:nvSpPr>
          <p:spPr bwMode="auto">
            <a:xfrm>
              <a:off x="10024140" y="2636957"/>
              <a:ext cx="2169060" cy="2113703"/>
            </a:xfrm>
            <a:prstGeom prst="rect">
              <a:avLst/>
            </a:prstGeom>
            <a:solidFill>
              <a:srgbClr val="263845"/>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7826C4B4-F3EF-48FD-BFC3-5D4A58852A0F}"/>
                </a:ext>
                <a:ext uri="{C183D7F6-B498-43B3-948B-1728B52AA6E4}">
                  <adec:decorative xmlns:adec="http://schemas.microsoft.com/office/drawing/2017/decorative" val="1"/>
                </a:ext>
              </a:extLst>
            </p:cNvPr>
            <p:cNvSpPr>
              <a:spLocks/>
            </p:cNvSpPr>
            <p:nvPr userDrawn="1"/>
          </p:nvSpPr>
          <p:spPr bwMode="auto">
            <a:xfrm>
              <a:off x="10024140" y="4750660"/>
              <a:ext cx="2169060" cy="2107340"/>
            </a:xfrm>
            <a:custGeom>
              <a:avLst/>
              <a:gdLst>
                <a:gd name="T0" fmla="*/ 8066 w 12047"/>
                <a:gd name="T1" fmla="*/ 11703 h 11703"/>
                <a:gd name="T2" fmla="*/ 11749 w 12047"/>
                <a:gd name="T3" fmla="*/ 8066 h 11703"/>
                <a:gd name="T4" fmla="*/ 12047 w 12047"/>
                <a:gd name="T5" fmla="*/ 8078 h 11703"/>
                <a:gd name="T6" fmla="*/ 12047 w 12047"/>
                <a:gd name="T7" fmla="*/ 4 h 11703"/>
                <a:gd name="T8" fmla="*/ 11749 w 12047"/>
                <a:gd name="T9" fmla="*/ 0 h 11703"/>
                <a:gd name="T10" fmla="*/ 0 w 12047"/>
                <a:gd name="T11" fmla="*/ 11703 h 11703"/>
                <a:gd name="T12" fmla="*/ 8066 w 12047"/>
                <a:gd name="T13" fmla="*/ 11703 h 11703"/>
              </a:gdLst>
              <a:ahLst/>
              <a:cxnLst>
                <a:cxn ang="0">
                  <a:pos x="T0" y="T1"/>
                </a:cxn>
                <a:cxn ang="0">
                  <a:pos x="T2" y="T3"/>
                </a:cxn>
                <a:cxn ang="0">
                  <a:pos x="T4" y="T5"/>
                </a:cxn>
                <a:cxn ang="0">
                  <a:pos x="T6" y="T7"/>
                </a:cxn>
                <a:cxn ang="0">
                  <a:pos x="T8" y="T9"/>
                </a:cxn>
                <a:cxn ang="0">
                  <a:pos x="T10" y="T11"/>
                </a:cxn>
                <a:cxn ang="0">
                  <a:pos x="T12" y="T13"/>
                </a:cxn>
              </a:cxnLst>
              <a:rect l="0" t="0" r="r" b="b"/>
              <a:pathLst>
                <a:path w="12047" h="11703">
                  <a:moveTo>
                    <a:pt x="8066" y="11703"/>
                  </a:moveTo>
                  <a:cubicBezTo>
                    <a:pt x="8091" y="9693"/>
                    <a:pt x="9733" y="8066"/>
                    <a:pt x="11749" y="8066"/>
                  </a:cubicBezTo>
                  <a:cubicBezTo>
                    <a:pt x="11850" y="8066"/>
                    <a:pt x="11949" y="8070"/>
                    <a:pt x="12047" y="8078"/>
                  </a:cubicBezTo>
                  <a:lnTo>
                    <a:pt x="12047" y="4"/>
                  </a:lnTo>
                  <a:cubicBezTo>
                    <a:pt x="11948" y="1"/>
                    <a:pt x="11849" y="0"/>
                    <a:pt x="11749" y="0"/>
                  </a:cubicBezTo>
                  <a:cubicBezTo>
                    <a:pt x="5275" y="0"/>
                    <a:pt x="25" y="5236"/>
                    <a:pt x="0" y="11703"/>
                  </a:cubicBezTo>
                  <a:lnTo>
                    <a:pt x="8066" y="11703"/>
                  </a:lnTo>
                  <a:close/>
                </a:path>
              </a:pathLst>
            </a:custGeom>
            <a:solidFill>
              <a:srgbClr val="E0BF9E"/>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9" name="Freeform 8">
              <a:extLst>
                <a:ext uri="{FF2B5EF4-FFF2-40B4-BE49-F238E27FC236}">
                  <a16:creationId xmlns:a16="http://schemas.microsoft.com/office/drawing/2014/main" id="{08EA5EFF-AB20-4BBF-82FF-7C12C49315F5}"/>
                </a:ext>
                <a:ext uri="{C183D7F6-B498-43B3-948B-1728B52AA6E4}">
                  <adec:decorative xmlns:adec="http://schemas.microsoft.com/office/drawing/2017/decorative" val="1"/>
                </a:ext>
              </a:extLst>
            </p:cNvPr>
            <p:cNvSpPr>
              <a:spLocks/>
            </p:cNvSpPr>
            <p:nvPr userDrawn="1"/>
          </p:nvSpPr>
          <p:spPr bwMode="auto">
            <a:xfrm>
              <a:off x="8134350" y="0"/>
              <a:ext cx="1889791" cy="2636957"/>
            </a:xfrm>
            <a:custGeom>
              <a:avLst/>
              <a:gdLst>
                <a:gd name="T0" fmla="*/ 10107 w 10470"/>
                <a:gd name="T1" fmla="*/ 0 h 14589"/>
                <a:gd name="T2" fmla="*/ 10470 w 10470"/>
                <a:gd name="T3" fmla="*/ 2909 h 14589"/>
                <a:gd name="T4" fmla="*/ 0 w 10470"/>
                <a:gd name="T5" fmla="*/ 14589 h 14589"/>
                <a:gd name="T6" fmla="*/ 0 w 10470"/>
                <a:gd name="T7" fmla="*/ 0 h 14589"/>
                <a:gd name="T8" fmla="*/ 10107 w 10470"/>
                <a:gd name="T9" fmla="*/ 0 h 14589"/>
              </a:gdLst>
              <a:ahLst/>
              <a:cxnLst>
                <a:cxn ang="0">
                  <a:pos x="T0" y="T1"/>
                </a:cxn>
                <a:cxn ang="0">
                  <a:pos x="T2" y="T3"/>
                </a:cxn>
                <a:cxn ang="0">
                  <a:pos x="T4" y="T5"/>
                </a:cxn>
                <a:cxn ang="0">
                  <a:pos x="T6" y="T7"/>
                </a:cxn>
                <a:cxn ang="0">
                  <a:pos x="T8" y="T9"/>
                </a:cxn>
              </a:cxnLst>
              <a:rect l="0" t="0" r="r" b="b"/>
              <a:pathLst>
                <a:path w="10470" h="14589">
                  <a:moveTo>
                    <a:pt x="10107" y="0"/>
                  </a:moveTo>
                  <a:cubicBezTo>
                    <a:pt x="10344" y="930"/>
                    <a:pt x="10470" y="1905"/>
                    <a:pt x="10470" y="2909"/>
                  </a:cubicBezTo>
                  <a:cubicBezTo>
                    <a:pt x="10470" y="8965"/>
                    <a:pt x="5887" y="13951"/>
                    <a:pt x="0" y="14589"/>
                  </a:cubicBezTo>
                  <a:lnTo>
                    <a:pt x="0" y="0"/>
                  </a:lnTo>
                  <a:lnTo>
                    <a:pt x="10107" y="0"/>
                  </a:lnTo>
                  <a:close/>
                </a:path>
              </a:pathLst>
            </a:custGeom>
            <a:solidFill>
              <a:srgbClr val="2B5233"/>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2" name="Rectangle 11">
              <a:extLst>
                <a:ext uri="{FF2B5EF4-FFF2-40B4-BE49-F238E27FC236}">
                  <a16:creationId xmlns:a16="http://schemas.microsoft.com/office/drawing/2014/main" id="{DF11A83F-91A7-4C6C-A8D3-C9D4C190BD48}"/>
                </a:ext>
                <a:ext uri="{C183D7F6-B498-43B3-948B-1728B52AA6E4}">
                  <adec:decorative xmlns:adec="http://schemas.microsoft.com/office/drawing/2017/decorative" val="1"/>
                </a:ext>
              </a:extLst>
            </p:cNvPr>
            <p:cNvSpPr>
              <a:spLocks noChangeArrowheads="1"/>
            </p:cNvSpPr>
            <p:nvPr userDrawn="1"/>
          </p:nvSpPr>
          <p:spPr bwMode="auto">
            <a:xfrm>
              <a:off x="10024140" y="1316888"/>
              <a:ext cx="1311302" cy="1320069"/>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3" name="Rectangle 12">
              <a:extLst>
                <a:ext uri="{FF2B5EF4-FFF2-40B4-BE49-F238E27FC236}">
                  <a16:creationId xmlns:a16="http://schemas.microsoft.com/office/drawing/2014/main" id="{2863792C-3E03-43D6-91E2-8EE53219D310}"/>
                </a:ext>
                <a:ext uri="{C183D7F6-B498-43B3-948B-1728B52AA6E4}">
                  <adec:decorative xmlns:adec="http://schemas.microsoft.com/office/drawing/2017/decorative" val="1"/>
                </a:ext>
              </a:extLst>
            </p:cNvPr>
            <p:cNvSpPr>
              <a:spLocks noChangeArrowheads="1"/>
            </p:cNvSpPr>
            <p:nvPr userDrawn="1"/>
          </p:nvSpPr>
          <p:spPr bwMode="auto">
            <a:xfrm>
              <a:off x="10024140" y="0"/>
              <a:ext cx="1311302" cy="1184882"/>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4" name="Rectangle 13">
              <a:extLst>
                <a:ext uri="{FF2B5EF4-FFF2-40B4-BE49-F238E27FC236}">
                  <a16:creationId xmlns:a16="http://schemas.microsoft.com/office/drawing/2014/main" id="{82DEE788-9315-4531-A1E4-6D70F1A43B4A}"/>
                </a:ext>
                <a:ext uri="{C183D7F6-B498-43B3-948B-1728B52AA6E4}">
                  <adec:decorative xmlns:adec="http://schemas.microsoft.com/office/drawing/2017/decorative" val="1"/>
                </a:ext>
              </a:extLst>
            </p:cNvPr>
            <p:cNvSpPr>
              <a:spLocks noChangeArrowheads="1"/>
            </p:cNvSpPr>
            <p:nvPr userDrawn="1"/>
          </p:nvSpPr>
          <p:spPr bwMode="auto">
            <a:xfrm>
              <a:off x="11483441" y="1316888"/>
              <a:ext cx="709758" cy="1320069"/>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5" name="Rectangle 14">
              <a:extLst>
                <a:ext uri="{FF2B5EF4-FFF2-40B4-BE49-F238E27FC236}">
                  <a16:creationId xmlns:a16="http://schemas.microsoft.com/office/drawing/2014/main" id="{446D9DE5-4D4F-4E5C-AA88-A8B749710B40}"/>
                </a:ext>
                <a:ext uri="{C183D7F6-B498-43B3-948B-1728B52AA6E4}">
                  <adec:decorative xmlns:adec="http://schemas.microsoft.com/office/drawing/2017/decorative" val="1"/>
                </a:ext>
              </a:extLst>
            </p:cNvPr>
            <p:cNvSpPr>
              <a:spLocks noChangeArrowheads="1"/>
            </p:cNvSpPr>
            <p:nvPr userDrawn="1"/>
          </p:nvSpPr>
          <p:spPr bwMode="auto">
            <a:xfrm>
              <a:off x="11483441" y="0"/>
              <a:ext cx="709758" cy="1184882"/>
            </a:xfrm>
            <a:prstGeom prst="rect">
              <a:avLst/>
            </a:prstGeom>
            <a:solidFill>
              <a:srgbClr val="BAD4DB"/>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20" name="Rectangle 9">
              <a:extLst>
                <a:ext uri="{FF2B5EF4-FFF2-40B4-BE49-F238E27FC236}">
                  <a16:creationId xmlns:a16="http://schemas.microsoft.com/office/drawing/2014/main" id="{17BA2AF9-8150-448C-BB13-58B9DB19FC4D}"/>
                </a:ext>
                <a:ext uri="{C183D7F6-B498-43B3-948B-1728B52AA6E4}">
                  <adec:decorative xmlns:adec="http://schemas.microsoft.com/office/drawing/2017/decorative" val="1"/>
                </a:ext>
              </a:extLst>
            </p:cNvPr>
            <p:cNvSpPr>
              <a:spLocks noChangeArrowheads="1"/>
            </p:cNvSpPr>
            <p:nvPr userDrawn="1"/>
          </p:nvSpPr>
          <p:spPr bwMode="auto">
            <a:xfrm>
              <a:off x="8134350" y="2636957"/>
              <a:ext cx="1889789" cy="4221043"/>
            </a:xfrm>
            <a:prstGeom prst="rect">
              <a:avLst/>
            </a:prstGeom>
            <a:solidFill>
              <a:srgbClr val="EDC7CC"/>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015CCD9B-013E-4D1F-BB5C-D7FDA12EDC95}"/>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23.8.2023</a:t>
            </a:fld>
            <a:endParaRPr lang="fi-FI"/>
          </a:p>
        </p:txBody>
      </p:sp>
      <p:sp>
        <p:nvSpPr>
          <p:cNvPr id="5" name="Alatunnisteen paikkamerkki 4">
            <a:extLst>
              <a:ext uri="{FF2B5EF4-FFF2-40B4-BE49-F238E27FC236}">
                <a16:creationId xmlns:a16="http://schemas.microsoft.com/office/drawing/2014/main" id="{D419EAE6-C09A-4207-860F-E7E0F9B69584}"/>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21C26794-FCCD-47A9-A70C-93F90CC86D03}"/>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7" name="Title 6">
            <a:extLst>
              <a:ext uri="{FF2B5EF4-FFF2-40B4-BE49-F238E27FC236}">
                <a16:creationId xmlns:a16="http://schemas.microsoft.com/office/drawing/2014/main" id="{0B7BE053-A653-4EF9-B944-5D7C16E730D3}"/>
              </a:ext>
            </a:extLst>
          </p:cNvPr>
          <p:cNvSpPr>
            <a:spLocks noGrp="1"/>
          </p:cNvSpPr>
          <p:nvPr>
            <p:ph type="title"/>
          </p:nvPr>
        </p:nvSpPr>
        <p:spPr>
          <a:xfrm>
            <a:off x="900000" y="854869"/>
            <a:ext cx="6655939" cy="1197308"/>
          </a:xfrm>
        </p:spPr>
        <p:txBody>
          <a:bodyPr/>
          <a:lstStyle>
            <a:lvl1pPr>
              <a:defRPr>
                <a:solidFill>
                  <a:schemeClr val="bg1"/>
                </a:solidFill>
              </a:defRPr>
            </a:lvl1pPr>
          </a:lstStyle>
          <a:p>
            <a:r>
              <a:rPr lang="en-GB"/>
              <a:t>Click to edit Master title style</a:t>
            </a:r>
          </a:p>
        </p:txBody>
      </p:sp>
    </p:spTree>
    <p:extLst>
      <p:ext uri="{BB962C8B-B14F-4D97-AF65-F5344CB8AC3E}">
        <p14:creationId xmlns:p14="http://schemas.microsoft.com/office/powerpoint/2010/main" val="10802933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tsikko ja sisältö 4">
    <p:bg>
      <p:bgPr>
        <a:solidFill>
          <a:srgbClr val="253746"/>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6655939" cy="38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grpSp>
        <p:nvGrpSpPr>
          <p:cNvPr id="18" name="Ryhmä 17">
            <a:extLst>
              <a:ext uri="{FF2B5EF4-FFF2-40B4-BE49-F238E27FC236}">
                <a16:creationId xmlns:a16="http://schemas.microsoft.com/office/drawing/2014/main" id="{A6C1BDFB-6848-4AFA-947D-5C41890B20A6}"/>
              </a:ext>
              <a:ext uri="{C183D7F6-B498-43B3-948B-1728B52AA6E4}">
                <adec:decorative xmlns:adec="http://schemas.microsoft.com/office/drawing/2017/decorative" val="1"/>
              </a:ext>
            </a:extLst>
          </p:cNvPr>
          <p:cNvGrpSpPr/>
          <p:nvPr userDrawn="1"/>
        </p:nvGrpSpPr>
        <p:grpSpPr>
          <a:xfrm>
            <a:off x="8146305" y="0"/>
            <a:ext cx="4046895" cy="6858000"/>
            <a:chOff x="8146305" y="0"/>
            <a:chExt cx="4046895" cy="6858000"/>
          </a:xfrm>
        </p:grpSpPr>
        <p:sp>
          <p:nvSpPr>
            <p:cNvPr id="13" name="Rectangle 6">
              <a:extLst>
                <a:ext uri="{FF2B5EF4-FFF2-40B4-BE49-F238E27FC236}">
                  <a16:creationId xmlns:a16="http://schemas.microsoft.com/office/drawing/2014/main" id="{6AACDBA2-A430-49D1-90F9-6C3D51C46D95}"/>
                </a:ext>
                <a:ext uri="{C183D7F6-B498-43B3-948B-1728B52AA6E4}">
                  <adec:decorative xmlns:adec="http://schemas.microsoft.com/office/drawing/2017/decorative" val="1"/>
                </a:ext>
              </a:extLst>
            </p:cNvPr>
            <p:cNvSpPr>
              <a:spLocks noChangeArrowheads="1"/>
            </p:cNvSpPr>
            <p:nvPr userDrawn="1"/>
          </p:nvSpPr>
          <p:spPr bwMode="auto">
            <a:xfrm>
              <a:off x="10267623" y="2630596"/>
              <a:ext cx="1925577" cy="4227404"/>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D63D0239-A69D-4673-94A7-FDC3334DACF9}"/>
                </a:ext>
                <a:ext uri="{C183D7F6-B498-43B3-948B-1728B52AA6E4}">
                  <adec:decorative xmlns:adec="http://schemas.microsoft.com/office/drawing/2017/decorative" val="1"/>
                </a:ext>
              </a:extLst>
            </p:cNvPr>
            <p:cNvSpPr>
              <a:spLocks/>
            </p:cNvSpPr>
            <p:nvPr userDrawn="1"/>
          </p:nvSpPr>
          <p:spPr bwMode="auto">
            <a:xfrm>
              <a:off x="8146305" y="2630596"/>
              <a:ext cx="2121318" cy="4227404"/>
            </a:xfrm>
            <a:custGeom>
              <a:avLst/>
              <a:gdLst>
                <a:gd name="T0" fmla="*/ 36 w 11786"/>
                <a:gd name="T1" fmla="*/ 8066 h 23490"/>
                <a:gd name="T2" fmla="*/ 3720 w 11786"/>
                <a:gd name="T3" fmla="*/ 11750 h 23490"/>
                <a:gd name="T4" fmla="*/ 36 w 11786"/>
                <a:gd name="T5" fmla="*/ 15434 h 23490"/>
                <a:gd name="T6" fmla="*/ 0 w 11786"/>
                <a:gd name="T7" fmla="*/ 15433 h 23490"/>
                <a:gd name="T8" fmla="*/ 0 w 11786"/>
                <a:gd name="T9" fmla="*/ 23490 h 23490"/>
                <a:gd name="T10" fmla="*/ 488 w 11786"/>
                <a:gd name="T11" fmla="*/ 23490 h 23490"/>
                <a:gd name="T12" fmla="*/ 11786 w 11786"/>
                <a:gd name="T13" fmla="*/ 11750 h 23490"/>
                <a:gd name="T14" fmla="*/ 36 w 11786"/>
                <a:gd name="T15" fmla="*/ 0 h 23490"/>
                <a:gd name="T16" fmla="*/ 0 w 11786"/>
                <a:gd name="T17" fmla="*/ 1 h 23490"/>
                <a:gd name="T18" fmla="*/ 0 w 11786"/>
                <a:gd name="T19" fmla="*/ 8066 h 23490"/>
                <a:gd name="T20" fmla="*/ 36 w 11786"/>
                <a:gd name="T21" fmla="*/ 8066 h 2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86" h="23490">
                  <a:moveTo>
                    <a:pt x="36" y="8066"/>
                  </a:moveTo>
                  <a:cubicBezTo>
                    <a:pt x="2067" y="8066"/>
                    <a:pt x="3720" y="9718"/>
                    <a:pt x="3720" y="11750"/>
                  </a:cubicBezTo>
                  <a:cubicBezTo>
                    <a:pt x="3720" y="13781"/>
                    <a:pt x="2067" y="15434"/>
                    <a:pt x="36" y="15434"/>
                  </a:cubicBezTo>
                  <a:cubicBezTo>
                    <a:pt x="24" y="15434"/>
                    <a:pt x="12" y="15433"/>
                    <a:pt x="0" y="15433"/>
                  </a:cubicBezTo>
                  <a:lnTo>
                    <a:pt x="0" y="23490"/>
                  </a:lnTo>
                  <a:lnTo>
                    <a:pt x="488" y="23490"/>
                  </a:lnTo>
                  <a:cubicBezTo>
                    <a:pt x="6768" y="23252"/>
                    <a:pt x="11786" y="18087"/>
                    <a:pt x="11786" y="11750"/>
                  </a:cubicBezTo>
                  <a:cubicBezTo>
                    <a:pt x="11786" y="5260"/>
                    <a:pt x="6525" y="0"/>
                    <a:pt x="36" y="0"/>
                  </a:cubicBezTo>
                  <a:cubicBezTo>
                    <a:pt x="24" y="0"/>
                    <a:pt x="12" y="1"/>
                    <a:pt x="0" y="1"/>
                  </a:cubicBezTo>
                  <a:lnTo>
                    <a:pt x="0" y="8066"/>
                  </a:lnTo>
                  <a:cubicBezTo>
                    <a:pt x="12" y="8066"/>
                    <a:pt x="24" y="8066"/>
                    <a:pt x="36" y="8066"/>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8">
              <a:extLst>
                <a:ext uri="{FF2B5EF4-FFF2-40B4-BE49-F238E27FC236}">
                  <a16:creationId xmlns:a16="http://schemas.microsoft.com/office/drawing/2014/main" id="{EC0E3E3F-3576-4F4E-805A-BF318AE3E364}"/>
                </a:ext>
                <a:ext uri="{C183D7F6-B498-43B3-948B-1728B52AA6E4}">
                  <adec:decorative xmlns:adec="http://schemas.microsoft.com/office/drawing/2017/decorative" val="1"/>
                </a:ext>
              </a:extLst>
            </p:cNvPr>
            <p:cNvSpPr>
              <a:spLocks noChangeArrowheads="1"/>
            </p:cNvSpPr>
            <p:nvPr userDrawn="1"/>
          </p:nvSpPr>
          <p:spPr bwMode="auto">
            <a:xfrm>
              <a:off x="8146305" y="0"/>
              <a:ext cx="4046895" cy="2629006"/>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4460AB08-6DAA-417B-884A-46ABD135FDBC}"/>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23.8.2023</a:t>
            </a:fld>
            <a:endParaRPr lang="fi-FI"/>
          </a:p>
        </p:txBody>
      </p:sp>
      <p:sp>
        <p:nvSpPr>
          <p:cNvPr id="5" name="Alatunnisteen paikkamerkki 4">
            <a:extLst>
              <a:ext uri="{FF2B5EF4-FFF2-40B4-BE49-F238E27FC236}">
                <a16:creationId xmlns:a16="http://schemas.microsoft.com/office/drawing/2014/main" id="{C2F29211-1ECA-411F-BE40-69F1F0E56DE0}"/>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FC4DA809-68DF-4E04-9E23-691BFB9C9160}"/>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7" name="Title 6">
            <a:extLst>
              <a:ext uri="{FF2B5EF4-FFF2-40B4-BE49-F238E27FC236}">
                <a16:creationId xmlns:a16="http://schemas.microsoft.com/office/drawing/2014/main" id="{F62EB7A5-8478-429C-95CA-DB411CAF74AD}"/>
              </a:ext>
            </a:extLst>
          </p:cNvPr>
          <p:cNvSpPr>
            <a:spLocks noGrp="1"/>
          </p:cNvSpPr>
          <p:nvPr>
            <p:ph type="title"/>
          </p:nvPr>
        </p:nvSpPr>
        <p:spPr>
          <a:xfrm>
            <a:off x="900000" y="854869"/>
            <a:ext cx="6655939" cy="1197308"/>
          </a:xfrm>
        </p:spPr>
        <p:txBody>
          <a:bodyPr/>
          <a:lstStyle>
            <a:lvl1pPr>
              <a:defRPr>
                <a:solidFill>
                  <a:schemeClr val="bg1"/>
                </a:solidFill>
              </a:defRPr>
            </a:lvl1pPr>
          </a:lstStyle>
          <a:p>
            <a:r>
              <a:rPr lang="en-GB"/>
              <a:t>Click to edit Master title style</a:t>
            </a:r>
          </a:p>
        </p:txBody>
      </p:sp>
    </p:spTree>
    <p:extLst>
      <p:ext uri="{BB962C8B-B14F-4D97-AF65-F5344CB8AC3E}">
        <p14:creationId xmlns:p14="http://schemas.microsoft.com/office/powerpoint/2010/main" val="17078614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aksi sisältökohdetta">
    <p:bg>
      <p:bgPr>
        <a:solidFill>
          <a:srgbClr val="F6F3E5"/>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E93AA4D-E55E-4128-94A9-9605BB3C028E}"/>
              </a:ext>
            </a:extLst>
          </p:cNvPr>
          <p:cNvSpPr>
            <a:spLocks noGrp="1"/>
          </p:cNvSpPr>
          <p:nvPr>
            <p:ph type="title"/>
          </p:nvPr>
        </p:nvSpPr>
        <p:spPr/>
        <p:txBody>
          <a:body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4881600"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14" name="Sisällön paikkamerkki 2">
            <a:extLst>
              <a:ext uri="{FF2B5EF4-FFF2-40B4-BE49-F238E27FC236}">
                <a16:creationId xmlns:a16="http://schemas.microsoft.com/office/drawing/2014/main" id="{18D16D7F-0105-4630-B734-BBFDEC7C3087}"/>
              </a:ext>
            </a:extLst>
          </p:cNvPr>
          <p:cNvSpPr>
            <a:spLocks noGrp="1"/>
          </p:cNvSpPr>
          <p:nvPr>
            <p:ph idx="17"/>
          </p:nvPr>
        </p:nvSpPr>
        <p:spPr>
          <a:xfrm>
            <a:off x="6204250" y="2160000"/>
            <a:ext cx="4882550"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9" name="Päivämäärän paikkamerkki 8">
            <a:extLst>
              <a:ext uri="{FF2B5EF4-FFF2-40B4-BE49-F238E27FC236}">
                <a16:creationId xmlns:a16="http://schemas.microsoft.com/office/drawing/2014/main" id="{3FACC133-3BB1-4832-8BB8-39D82F644AED}"/>
              </a:ext>
            </a:extLst>
          </p:cNvPr>
          <p:cNvSpPr>
            <a:spLocks noGrp="1"/>
          </p:cNvSpPr>
          <p:nvPr>
            <p:ph type="dt" sz="half" idx="18"/>
          </p:nvPr>
        </p:nvSpPr>
        <p:spPr/>
        <p:txBody>
          <a:bodyPr/>
          <a:lstStyle/>
          <a:p>
            <a:fld id="{3F0C5D76-F752-4F95-BA63-C3B7D9AE33C8}" type="datetime1">
              <a:rPr lang="fi-FI" smtClean="0"/>
              <a:t>23.8.2023</a:t>
            </a:fld>
            <a:endParaRPr lang="fi-FI"/>
          </a:p>
        </p:txBody>
      </p:sp>
      <p:sp>
        <p:nvSpPr>
          <p:cNvPr id="10" name="Alatunnisteen paikkamerkki 9">
            <a:extLst>
              <a:ext uri="{FF2B5EF4-FFF2-40B4-BE49-F238E27FC236}">
                <a16:creationId xmlns:a16="http://schemas.microsoft.com/office/drawing/2014/main" id="{3CD80266-D8F7-4691-AB7D-2599499BB60D}"/>
              </a:ext>
            </a:extLst>
          </p:cNvPr>
          <p:cNvSpPr>
            <a:spLocks noGrp="1"/>
          </p:cNvSpPr>
          <p:nvPr>
            <p:ph type="ftr" sz="quarter" idx="19"/>
          </p:nvPr>
        </p:nvSpPr>
        <p:spPr/>
        <p:txBody>
          <a:bodyPr/>
          <a:lstStyle/>
          <a:p>
            <a:pPr algn="l"/>
            <a:r>
              <a:rPr lang="fi-FI"/>
              <a:t>Esityksen nimi</a:t>
            </a:r>
          </a:p>
        </p:txBody>
      </p:sp>
      <p:sp>
        <p:nvSpPr>
          <p:cNvPr id="15" name="Dian numeron paikkamerkki 14">
            <a:extLst>
              <a:ext uri="{FF2B5EF4-FFF2-40B4-BE49-F238E27FC236}">
                <a16:creationId xmlns:a16="http://schemas.microsoft.com/office/drawing/2014/main" id="{AB05533F-082B-4591-A365-CC43AE572D59}"/>
              </a:ext>
            </a:extLst>
          </p:cNvPr>
          <p:cNvSpPr>
            <a:spLocks noGrp="1"/>
          </p:cNvSpPr>
          <p:nvPr>
            <p:ph type="sldNum" sz="quarter" idx="20"/>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13866064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F6F3E5"/>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E93AA4D-E55E-4128-94A9-9605BB3C028E}"/>
              </a:ext>
            </a:extLst>
          </p:cNvPr>
          <p:cNvSpPr>
            <a:spLocks noGrp="1"/>
          </p:cNvSpPr>
          <p:nvPr>
            <p:ph type="title"/>
          </p:nvPr>
        </p:nvSpPr>
        <p:spPr/>
        <p:txBody>
          <a:bodyPr/>
          <a:lstStyle/>
          <a:p>
            <a:r>
              <a:rPr lang="en-GB"/>
              <a:t>Click to edit Master title style</a:t>
            </a:r>
            <a:endParaRPr lang="fi-FI"/>
          </a:p>
        </p:txBody>
      </p:sp>
      <p:sp>
        <p:nvSpPr>
          <p:cNvPr id="9" name="Tekstin paikkamerkki 2">
            <a:extLst>
              <a:ext uri="{FF2B5EF4-FFF2-40B4-BE49-F238E27FC236}">
                <a16:creationId xmlns:a16="http://schemas.microsoft.com/office/drawing/2014/main" id="{498075FE-F163-4326-A60A-6F2F73CA5348}"/>
              </a:ext>
            </a:extLst>
          </p:cNvPr>
          <p:cNvSpPr>
            <a:spLocks noGrp="1"/>
          </p:cNvSpPr>
          <p:nvPr>
            <p:ph type="body" idx="13"/>
          </p:nvPr>
        </p:nvSpPr>
        <p:spPr>
          <a:xfrm>
            <a:off x="900000" y="2090446"/>
            <a:ext cx="488160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464904"/>
            <a:ext cx="4881600" cy="3550696"/>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10" name="Tekstin paikkamerkki 4">
            <a:extLst>
              <a:ext uri="{FF2B5EF4-FFF2-40B4-BE49-F238E27FC236}">
                <a16:creationId xmlns:a16="http://schemas.microsoft.com/office/drawing/2014/main" id="{3A65C116-E827-4859-B54E-7D41F58D110B}"/>
              </a:ext>
            </a:extLst>
          </p:cNvPr>
          <p:cNvSpPr>
            <a:spLocks noGrp="1"/>
          </p:cNvSpPr>
          <p:nvPr>
            <p:ph type="body" sz="quarter" idx="3"/>
          </p:nvPr>
        </p:nvSpPr>
        <p:spPr>
          <a:xfrm>
            <a:off x="6204250" y="2090446"/>
            <a:ext cx="489215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4" name="Sisällön paikkamerkki 2">
            <a:extLst>
              <a:ext uri="{FF2B5EF4-FFF2-40B4-BE49-F238E27FC236}">
                <a16:creationId xmlns:a16="http://schemas.microsoft.com/office/drawing/2014/main" id="{18D16D7F-0105-4630-B734-BBFDEC7C3087}"/>
              </a:ext>
            </a:extLst>
          </p:cNvPr>
          <p:cNvSpPr>
            <a:spLocks noGrp="1"/>
          </p:cNvSpPr>
          <p:nvPr>
            <p:ph idx="17"/>
          </p:nvPr>
        </p:nvSpPr>
        <p:spPr>
          <a:xfrm>
            <a:off x="6204250" y="2464904"/>
            <a:ext cx="4882550" cy="3550696"/>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2" name="Päivämäärän paikkamerkki 1">
            <a:extLst>
              <a:ext uri="{FF2B5EF4-FFF2-40B4-BE49-F238E27FC236}">
                <a16:creationId xmlns:a16="http://schemas.microsoft.com/office/drawing/2014/main" id="{A589C0F2-6725-4EBA-96CC-C3B00AFBA957}"/>
              </a:ext>
            </a:extLst>
          </p:cNvPr>
          <p:cNvSpPr>
            <a:spLocks noGrp="1"/>
          </p:cNvSpPr>
          <p:nvPr>
            <p:ph type="dt" sz="half" idx="18"/>
          </p:nvPr>
        </p:nvSpPr>
        <p:spPr/>
        <p:txBody>
          <a:bodyPr/>
          <a:lstStyle/>
          <a:p>
            <a:fld id="{3F0C5D76-F752-4F95-BA63-C3B7D9AE33C8}" type="datetime1">
              <a:rPr lang="fi-FI" smtClean="0"/>
              <a:t>23.8.2023</a:t>
            </a:fld>
            <a:endParaRPr lang="fi-FI"/>
          </a:p>
        </p:txBody>
      </p:sp>
      <p:sp>
        <p:nvSpPr>
          <p:cNvPr id="4" name="Alatunnisteen paikkamerkki 3">
            <a:extLst>
              <a:ext uri="{FF2B5EF4-FFF2-40B4-BE49-F238E27FC236}">
                <a16:creationId xmlns:a16="http://schemas.microsoft.com/office/drawing/2014/main" id="{6FA60C60-6DC3-4FF2-BE5D-83BC342359F1}"/>
              </a:ext>
            </a:extLst>
          </p:cNvPr>
          <p:cNvSpPr>
            <a:spLocks noGrp="1"/>
          </p:cNvSpPr>
          <p:nvPr>
            <p:ph type="ftr" sz="quarter" idx="19"/>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EF7BF08-2351-42B1-BE4B-C17E2E79D8E2}"/>
              </a:ext>
            </a:extLst>
          </p:cNvPr>
          <p:cNvSpPr>
            <a:spLocks noGrp="1"/>
          </p:cNvSpPr>
          <p:nvPr>
            <p:ph type="sldNum" sz="quarter" idx="20"/>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204750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ja sisältö 4">
    <p:bg>
      <p:bgPr>
        <a:solidFill>
          <a:srgbClr val="253746"/>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6655939" cy="38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grpSp>
        <p:nvGrpSpPr>
          <p:cNvPr id="18" name="Ryhmä 17">
            <a:extLst>
              <a:ext uri="{FF2B5EF4-FFF2-40B4-BE49-F238E27FC236}">
                <a16:creationId xmlns:a16="http://schemas.microsoft.com/office/drawing/2014/main" id="{A6C1BDFB-6848-4AFA-947D-5C41890B20A6}"/>
              </a:ext>
              <a:ext uri="{C183D7F6-B498-43B3-948B-1728B52AA6E4}">
                <adec:decorative xmlns:adec="http://schemas.microsoft.com/office/drawing/2017/decorative" val="1"/>
              </a:ext>
            </a:extLst>
          </p:cNvPr>
          <p:cNvGrpSpPr/>
          <p:nvPr userDrawn="1"/>
        </p:nvGrpSpPr>
        <p:grpSpPr>
          <a:xfrm>
            <a:off x="8146305" y="0"/>
            <a:ext cx="4046895" cy="6858000"/>
            <a:chOff x="8146305" y="0"/>
            <a:chExt cx="4046895" cy="6858000"/>
          </a:xfrm>
        </p:grpSpPr>
        <p:sp>
          <p:nvSpPr>
            <p:cNvPr id="13" name="Rectangle 6">
              <a:extLst>
                <a:ext uri="{FF2B5EF4-FFF2-40B4-BE49-F238E27FC236}">
                  <a16:creationId xmlns:a16="http://schemas.microsoft.com/office/drawing/2014/main" id="{6AACDBA2-A430-49D1-90F9-6C3D51C46D95}"/>
                </a:ext>
                <a:ext uri="{C183D7F6-B498-43B3-948B-1728B52AA6E4}">
                  <adec:decorative xmlns:adec="http://schemas.microsoft.com/office/drawing/2017/decorative" val="1"/>
                </a:ext>
              </a:extLst>
            </p:cNvPr>
            <p:cNvSpPr>
              <a:spLocks noChangeArrowheads="1"/>
            </p:cNvSpPr>
            <p:nvPr userDrawn="1"/>
          </p:nvSpPr>
          <p:spPr bwMode="auto">
            <a:xfrm>
              <a:off x="10267623" y="2630596"/>
              <a:ext cx="1925577" cy="4227404"/>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D63D0239-A69D-4673-94A7-FDC3334DACF9}"/>
                </a:ext>
                <a:ext uri="{C183D7F6-B498-43B3-948B-1728B52AA6E4}">
                  <adec:decorative xmlns:adec="http://schemas.microsoft.com/office/drawing/2017/decorative" val="1"/>
                </a:ext>
              </a:extLst>
            </p:cNvPr>
            <p:cNvSpPr>
              <a:spLocks/>
            </p:cNvSpPr>
            <p:nvPr userDrawn="1"/>
          </p:nvSpPr>
          <p:spPr bwMode="auto">
            <a:xfrm>
              <a:off x="8146305" y="2630596"/>
              <a:ext cx="2121318" cy="4227404"/>
            </a:xfrm>
            <a:custGeom>
              <a:avLst/>
              <a:gdLst>
                <a:gd name="T0" fmla="*/ 36 w 11786"/>
                <a:gd name="T1" fmla="*/ 8066 h 23490"/>
                <a:gd name="T2" fmla="*/ 3720 w 11786"/>
                <a:gd name="T3" fmla="*/ 11750 h 23490"/>
                <a:gd name="T4" fmla="*/ 36 w 11786"/>
                <a:gd name="T5" fmla="*/ 15434 h 23490"/>
                <a:gd name="T6" fmla="*/ 0 w 11786"/>
                <a:gd name="T7" fmla="*/ 15433 h 23490"/>
                <a:gd name="T8" fmla="*/ 0 w 11786"/>
                <a:gd name="T9" fmla="*/ 23490 h 23490"/>
                <a:gd name="T10" fmla="*/ 488 w 11786"/>
                <a:gd name="T11" fmla="*/ 23490 h 23490"/>
                <a:gd name="T12" fmla="*/ 11786 w 11786"/>
                <a:gd name="T13" fmla="*/ 11750 h 23490"/>
                <a:gd name="T14" fmla="*/ 36 w 11786"/>
                <a:gd name="T15" fmla="*/ 0 h 23490"/>
                <a:gd name="T16" fmla="*/ 0 w 11786"/>
                <a:gd name="T17" fmla="*/ 1 h 23490"/>
                <a:gd name="T18" fmla="*/ 0 w 11786"/>
                <a:gd name="T19" fmla="*/ 8066 h 23490"/>
                <a:gd name="T20" fmla="*/ 36 w 11786"/>
                <a:gd name="T21" fmla="*/ 8066 h 2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86" h="23490">
                  <a:moveTo>
                    <a:pt x="36" y="8066"/>
                  </a:moveTo>
                  <a:cubicBezTo>
                    <a:pt x="2067" y="8066"/>
                    <a:pt x="3720" y="9718"/>
                    <a:pt x="3720" y="11750"/>
                  </a:cubicBezTo>
                  <a:cubicBezTo>
                    <a:pt x="3720" y="13781"/>
                    <a:pt x="2067" y="15434"/>
                    <a:pt x="36" y="15434"/>
                  </a:cubicBezTo>
                  <a:cubicBezTo>
                    <a:pt x="24" y="15434"/>
                    <a:pt x="12" y="15433"/>
                    <a:pt x="0" y="15433"/>
                  </a:cubicBezTo>
                  <a:lnTo>
                    <a:pt x="0" y="23490"/>
                  </a:lnTo>
                  <a:lnTo>
                    <a:pt x="488" y="23490"/>
                  </a:lnTo>
                  <a:cubicBezTo>
                    <a:pt x="6768" y="23252"/>
                    <a:pt x="11786" y="18087"/>
                    <a:pt x="11786" y="11750"/>
                  </a:cubicBezTo>
                  <a:cubicBezTo>
                    <a:pt x="11786" y="5260"/>
                    <a:pt x="6525" y="0"/>
                    <a:pt x="36" y="0"/>
                  </a:cubicBezTo>
                  <a:cubicBezTo>
                    <a:pt x="24" y="0"/>
                    <a:pt x="12" y="1"/>
                    <a:pt x="0" y="1"/>
                  </a:cubicBezTo>
                  <a:lnTo>
                    <a:pt x="0" y="8066"/>
                  </a:lnTo>
                  <a:cubicBezTo>
                    <a:pt x="12" y="8066"/>
                    <a:pt x="24" y="8066"/>
                    <a:pt x="36" y="8066"/>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8">
              <a:extLst>
                <a:ext uri="{FF2B5EF4-FFF2-40B4-BE49-F238E27FC236}">
                  <a16:creationId xmlns:a16="http://schemas.microsoft.com/office/drawing/2014/main" id="{EC0E3E3F-3576-4F4E-805A-BF318AE3E364}"/>
                </a:ext>
                <a:ext uri="{C183D7F6-B498-43B3-948B-1728B52AA6E4}">
                  <adec:decorative xmlns:adec="http://schemas.microsoft.com/office/drawing/2017/decorative" val="1"/>
                </a:ext>
              </a:extLst>
            </p:cNvPr>
            <p:cNvSpPr>
              <a:spLocks noChangeArrowheads="1"/>
            </p:cNvSpPr>
            <p:nvPr userDrawn="1"/>
          </p:nvSpPr>
          <p:spPr bwMode="auto">
            <a:xfrm>
              <a:off x="8146305" y="0"/>
              <a:ext cx="4046895" cy="2629006"/>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4460AB08-6DAA-417B-884A-46ABD135FDBC}"/>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23.8.2023</a:t>
            </a:fld>
            <a:endParaRPr lang="fi-FI"/>
          </a:p>
        </p:txBody>
      </p:sp>
      <p:sp>
        <p:nvSpPr>
          <p:cNvPr id="5" name="Alatunnisteen paikkamerkki 4">
            <a:extLst>
              <a:ext uri="{FF2B5EF4-FFF2-40B4-BE49-F238E27FC236}">
                <a16:creationId xmlns:a16="http://schemas.microsoft.com/office/drawing/2014/main" id="{C2F29211-1ECA-411F-BE40-69F1F0E56DE0}"/>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FC4DA809-68DF-4E04-9E23-691BFB9C9160}"/>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7" name="Title 6">
            <a:extLst>
              <a:ext uri="{FF2B5EF4-FFF2-40B4-BE49-F238E27FC236}">
                <a16:creationId xmlns:a16="http://schemas.microsoft.com/office/drawing/2014/main" id="{F62EB7A5-8478-429C-95CA-DB411CAF74AD}"/>
              </a:ext>
            </a:extLst>
          </p:cNvPr>
          <p:cNvSpPr>
            <a:spLocks noGrp="1"/>
          </p:cNvSpPr>
          <p:nvPr>
            <p:ph type="title"/>
          </p:nvPr>
        </p:nvSpPr>
        <p:spPr>
          <a:xfrm>
            <a:off x="900000" y="854869"/>
            <a:ext cx="6655939" cy="1197308"/>
          </a:xfrm>
        </p:spPr>
        <p:txBody>
          <a:bodyPr/>
          <a:lstStyle>
            <a:lvl1pPr>
              <a:defRPr>
                <a:solidFill>
                  <a:schemeClr val="bg1"/>
                </a:solidFill>
              </a:defRPr>
            </a:lvl1pPr>
          </a:lstStyle>
          <a:p>
            <a:r>
              <a:rPr lang="fi-FI"/>
              <a:t>Muokkaa perustyyl. napsautt.</a:t>
            </a:r>
            <a:endParaRPr lang="en-GB"/>
          </a:p>
        </p:txBody>
      </p:sp>
    </p:spTree>
    <p:extLst>
      <p:ext uri="{BB962C8B-B14F-4D97-AF65-F5344CB8AC3E}">
        <p14:creationId xmlns:p14="http://schemas.microsoft.com/office/powerpoint/2010/main" val="27127894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uvatekstillinen kuva">
    <p:bg>
      <p:bgPr>
        <a:solidFill>
          <a:srgbClr val="F6F3E5"/>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5277582"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6959350" y="0"/>
            <a:ext cx="5232650" cy="6858000"/>
          </a:xfrm>
          <a:solidFill>
            <a:schemeClr val="bg1">
              <a:lumMod val="95000"/>
            </a:schemeClr>
          </a:solidFill>
        </p:spPr>
        <p:txBody>
          <a:bodyPr anchor="ctr" anchorCtr="0"/>
          <a:lstStyle>
            <a:lvl1pPr marL="0" indent="0" algn="ctr">
              <a:buNone/>
              <a:defRPr b="1" i="1">
                <a:solidFill>
                  <a:schemeClr val="tx1"/>
                </a:solidFill>
              </a:defRPr>
            </a:lvl1pPr>
          </a:lstStyle>
          <a:p>
            <a:r>
              <a:rPr lang="en-GB"/>
              <a:t>Click icon to add picture</a:t>
            </a:r>
            <a:endParaRPr lang="fi-FI"/>
          </a:p>
        </p:txBody>
      </p:sp>
      <p:sp>
        <p:nvSpPr>
          <p:cNvPr id="6" name="Päivämäärän paikkamerkki 5">
            <a:extLst>
              <a:ext uri="{FF2B5EF4-FFF2-40B4-BE49-F238E27FC236}">
                <a16:creationId xmlns:a16="http://schemas.microsoft.com/office/drawing/2014/main" id="{C023609F-FFB1-4EE5-93F5-AD8EC667FF10}"/>
              </a:ext>
            </a:extLst>
          </p:cNvPr>
          <p:cNvSpPr>
            <a:spLocks noGrp="1"/>
          </p:cNvSpPr>
          <p:nvPr>
            <p:ph type="dt" sz="half" idx="14"/>
          </p:nvPr>
        </p:nvSpPr>
        <p:spPr/>
        <p:txBody>
          <a:bodyPr/>
          <a:lstStyle>
            <a:lvl1pPr>
              <a:defRPr>
                <a:solidFill>
                  <a:schemeClr val="bg1"/>
                </a:solidFill>
              </a:defRPr>
            </a:lvl1pPr>
          </a:lstStyle>
          <a:p>
            <a:fld id="{3F0C5D76-F752-4F95-BA63-C3B7D9AE33C8}" type="datetime1">
              <a:rPr lang="fi-FI" smtClean="0"/>
              <a:pPr/>
              <a:t>23.8.2023</a:t>
            </a:fld>
            <a:endParaRPr lang="fi-FI"/>
          </a:p>
        </p:txBody>
      </p:sp>
      <p:sp>
        <p:nvSpPr>
          <p:cNvPr id="7" name="Alatunnisteen paikkamerkki 6">
            <a:extLst>
              <a:ext uri="{FF2B5EF4-FFF2-40B4-BE49-F238E27FC236}">
                <a16:creationId xmlns:a16="http://schemas.microsoft.com/office/drawing/2014/main" id="{6792FB64-2FAE-48AC-B993-8E49F0FE4AE6}"/>
              </a:ext>
            </a:extLst>
          </p:cNvPr>
          <p:cNvSpPr>
            <a:spLocks noGrp="1"/>
          </p:cNvSpPr>
          <p:nvPr>
            <p:ph type="ftr" sz="quarter" idx="15"/>
          </p:nvPr>
        </p:nvSpPr>
        <p:spPr/>
        <p:txBody>
          <a:bodyPr/>
          <a:lstStyle/>
          <a:p>
            <a:pPr algn="l"/>
            <a:r>
              <a:rPr lang="fi-FI"/>
              <a:t>Esityksen nimi</a:t>
            </a:r>
          </a:p>
        </p:txBody>
      </p:sp>
      <p:sp>
        <p:nvSpPr>
          <p:cNvPr id="13" name="Dian numeron paikkamerkki 12">
            <a:extLst>
              <a:ext uri="{FF2B5EF4-FFF2-40B4-BE49-F238E27FC236}">
                <a16:creationId xmlns:a16="http://schemas.microsoft.com/office/drawing/2014/main" id="{4DF10FCA-6F67-4362-B785-D09057DA7B03}"/>
              </a:ext>
            </a:extLst>
          </p:cNvPr>
          <p:cNvSpPr>
            <a:spLocks noGrp="1"/>
          </p:cNvSpPr>
          <p:nvPr>
            <p:ph type="sldNum" sz="quarter" idx="16"/>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
        <p:nvSpPr>
          <p:cNvPr id="4" name="Title 3">
            <a:extLst>
              <a:ext uri="{FF2B5EF4-FFF2-40B4-BE49-F238E27FC236}">
                <a16:creationId xmlns:a16="http://schemas.microsoft.com/office/drawing/2014/main" id="{E3B418BB-3CE2-4E38-9482-AED2BBF7316B}"/>
              </a:ext>
            </a:extLst>
          </p:cNvPr>
          <p:cNvSpPr>
            <a:spLocks noGrp="1"/>
          </p:cNvSpPr>
          <p:nvPr>
            <p:ph type="title"/>
          </p:nvPr>
        </p:nvSpPr>
        <p:spPr>
          <a:xfrm>
            <a:off x="900000" y="854869"/>
            <a:ext cx="5277582" cy="1197308"/>
          </a:xfrm>
        </p:spPr>
        <p:txBody>
          <a:bodyPr/>
          <a:lstStyle/>
          <a:p>
            <a:r>
              <a:rPr lang="en-GB"/>
              <a:t>Click to edit Master title style</a:t>
            </a:r>
          </a:p>
        </p:txBody>
      </p:sp>
    </p:spTree>
    <p:extLst>
      <p:ext uri="{BB962C8B-B14F-4D97-AF65-F5344CB8AC3E}">
        <p14:creationId xmlns:p14="http://schemas.microsoft.com/office/powerpoint/2010/main" val="20631475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tsikko ja kuva">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a:xfrm>
            <a:off x="899999" y="1099082"/>
            <a:ext cx="10198800" cy="617107"/>
          </a:xfrm>
        </p:spPr>
        <p:txBody>
          <a:bodyPr/>
          <a:lstStyle/>
          <a:p>
            <a:r>
              <a:rPr lang="en-GB"/>
              <a:t>Click to edit Master title style</a:t>
            </a:r>
            <a:endParaRPr lang="fi-FI"/>
          </a:p>
        </p:txBody>
      </p:sp>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900000" y="1765738"/>
            <a:ext cx="10158384" cy="4396327"/>
          </a:xfrm>
          <a:solidFill>
            <a:schemeClr val="bg1">
              <a:lumMod val="95000"/>
            </a:schemeClr>
          </a:solidFill>
        </p:spPr>
        <p:txBody>
          <a:bodyPr anchor="ctr" anchorCtr="0"/>
          <a:lstStyle>
            <a:lvl1pPr marL="0" indent="0" algn="ctr">
              <a:buNone/>
              <a:defRPr b="1" i="1">
                <a:solidFill>
                  <a:schemeClr val="tx1"/>
                </a:solidFill>
              </a:defRPr>
            </a:lvl1pPr>
          </a:lstStyle>
          <a:p>
            <a:r>
              <a:rPr lang="en-GB"/>
              <a:t>Click icon to add picture</a:t>
            </a:r>
            <a:endParaRPr lang="fi-FI"/>
          </a:p>
        </p:txBody>
      </p:sp>
      <p:sp>
        <p:nvSpPr>
          <p:cNvPr id="8" name="Päivämäärän paikkamerkki 7">
            <a:extLst>
              <a:ext uri="{FF2B5EF4-FFF2-40B4-BE49-F238E27FC236}">
                <a16:creationId xmlns:a16="http://schemas.microsoft.com/office/drawing/2014/main" id="{E521CE74-D2C5-439B-84F8-9D652D82B396}"/>
              </a:ext>
            </a:extLst>
          </p:cNvPr>
          <p:cNvSpPr>
            <a:spLocks noGrp="1"/>
          </p:cNvSpPr>
          <p:nvPr>
            <p:ph type="dt" sz="half" idx="14"/>
          </p:nvPr>
        </p:nvSpPr>
        <p:spPr/>
        <p:txBody>
          <a:bodyPr/>
          <a:lstStyle/>
          <a:p>
            <a:fld id="{3F0C5D76-F752-4F95-BA63-C3B7D9AE33C8}" type="datetime1">
              <a:rPr lang="fi-FI" smtClean="0"/>
              <a:t>23.8.2023</a:t>
            </a:fld>
            <a:endParaRPr lang="fi-FI"/>
          </a:p>
        </p:txBody>
      </p:sp>
      <p:sp>
        <p:nvSpPr>
          <p:cNvPr id="9" name="Alatunnisteen paikkamerkki 8">
            <a:extLst>
              <a:ext uri="{FF2B5EF4-FFF2-40B4-BE49-F238E27FC236}">
                <a16:creationId xmlns:a16="http://schemas.microsoft.com/office/drawing/2014/main" id="{B8F1AEC1-50B2-41FF-8F61-2E6B17E0CD90}"/>
              </a:ext>
            </a:extLst>
          </p:cNvPr>
          <p:cNvSpPr>
            <a:spLocks noGrp="1"/>
          </p:cNvSpPr>
          <p:nvPr>
            <p:ph type="ftr" sz="quarter" idx="15"/>
          </p:nvPr>
        </p:nvSpPr>
        <p:spPr/>
        <p:txBody>
          <a:bodyPr/>
          <a:lstStyle/>
          <a:p>
            <a:pPr algn="l"/>
            <a:r>
              <a:rPr lang="fi-FI"/>
              <a:t>Esityksen nimi</a:t>
            </a:r>
          </a:p>
        </p:txBody>
      </p:sp>
      <p:sp>
        <p:nvSpPr>
          <p:cNvPr id="10" name="Dian numeron paikkamerkki 9">
            <a:extLst>
              <a:ext uri="{FF2B5EF4-FFF2-40B4-BE49-F238E27FC236}">
                <a16:creationId xmlns:a16="http://schemas.microsoft.com/office/drawing/2014/main" id="{CC38549D-FBA7-429E-85AD-BBA0BC6FFCB0}"/>
              </a:ext>
            </a:extLst>
          </p:cNvPr>
          <p:cNvSpPr>
            <a:spLocks noGrp="1"/>
          </p:cNvSpPr>
          <p:nvPr>
            <p:ph type="sldNum" sz="quarter" idx="16"/>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1353320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11" name="Kuvan paikkamerkki 6" descr="Kuvapaikka">
            <a:extLst>
              <a:ext uri="{FF2B5EF4-FFF2-40B4-BE49-F238E27FC236}">
                <a16:creationId xmlns:a16="http://schemas.microsoft.com/office/drawing/2014/main" id="{D3A458B6-8FEF-4FA0-B15D-218A4D400914}"/>
              </a:ext>
            </a:extLst>
          </p:cNvPr>
          <p:cNvSpPr>
            <a:spLocks noGrp="1"/>
          </p:cNvSpPr>
          <p:nvPr>
            <p:ph type="pic" sz="quarter" idx="13"/>
          </p:nvPr>
        </p:nvSpPr>
        <p:spPr>
          <a:xfrm>
            <a:off x="0" y="0"/>
            <a:ext cx="12192000" cy="6858000"/>
          </a:xfrm>
          <a:solidFill>
            <a:schemeClr val="bg1">
              <a:lumMod val="95000"/>
            </a:schemeClr>
          </a:solidFill>
        </p:spPr>
        <p:txBody>
          <a:bodyPr anchor="ctr" anchorCtr="0"/>
          <a:lstStyle>
            <a:lvl1pPr marL="0" indent="0" algn="ctr">
              <a:buNone/>
              <a:defRPr b="1" i="1">
                <a:solidFill>
                  <a:schemeClr val="tx1"/>
                </a:solidFill>
              </a:defRPr>
            </a:lvl1pPr>
          </a:lstStyle>
          <a:p>
            <a:r>
              <a:rPr lang="en-GB"/>
              <a:t>Click icon to add picture</a:t>
            </a:r>
            <a:endParaRPr lang="fi-FI"/>
          </a:p>
        </p:txBody>
      </p:sp>
      <p:sp>
        <p:nvSpPr>
          <p:cNvPr id="6" name="Päivämäärän paikkamerkki 5">
            <a:extLst>
              <a:ext uri="{FF2B5EF4-FFF2-40B4-BE49-F238E27FC236}">
                <a16:creationId xmlns:a16="http://schemas.microsoft.com/office/drawing/2014/main" id="{C023609F-FFB1-4EE5-93F5-AD8EC667FF10}"/>
              </a:ext>
            </a:extLst>
          </p:cNvPr>
          <p:cNvSpPr>
            <a:spLocks noGrp="1"/>
          </p:cNvSpPr>
          <p:nvPr>
            <p:ph type="dt" sz="half" idx="14"/>
          </p:nvPr>
        </p:nvSpPr>
        <p:spPr/>
        <p:txBody>
          <a:bodyPr/>
          <a:lstStyle>
            <a:lvl1pPr>
              <a:defRPr>
                <a:solidFill>
                  <a:schemeClr val="bg1"/>
                </a:solidFill>
              </a:defRPr>
            </a:lvl1pPr>
          </a:lstStyle>
          <a:p>
            <a:fld id="{3F0C5D76-F752-4F95-BA63-C3B7D9AE33C8}" type="datetime1">
              <a:rPr lang="fi-FI" smtClean="0"/>
              <a:pPr/>
              <a:t>23.8.2023</a:t>
            </a:fld>
            <a:endParaRPr lang="fi-FI"/>
          </a:p>
        </p:txBody>
      </p:sp>
      <p:sp>
        <p:nvSpPr>
          <p:cNvPr id="7" name="Alatunnisteen paikkamerkki 6">
            <a:extLst>
              <a:ext uri="{FF2B5EF4-FFF2-40B4-BE49-F238E27FC236}">
                <a16:creationId xmlns:a16="http://schemas.microsoft.com/office/drawing/2014/main" id="{6792FB64-2FAE-48AC-B993-8E49F0FE4AE6}"/>
              </a:ext>
            </a:extLst>
          </p:cNvPr>
          <p:cNvSpPr>
            <a:spLocks noGrp="1"/>
          </p:cNvSpPr>
          <p:nvPr>
            <p:ph type="ftr" sz="quarter" idx="15"/>
          </p:nvPr>
        </p:nvSpPr>
        <p:spPr/>
        <p:txBody>
          <a:bodyPr/>
          <a:lstStyle>
            <a:lvl1pPr>
              <a:defRPr>
                <a:solidFill>
                  <a:schemeClr val="bg1"/>
                </a:solidFill>
              </a:defRPr>
            </a:lvl1pPr>
          </a:lstStyle>
          <a:p>
            <a:pPr algn="l"/>
            <a:r>
              <a:rPr lang="fi-FI"/>
              <a:t>Esityksen nimi</a:t>
            </a:r>
          </a:p>
        </p:txBody>
      </p:sp>
      <p:sp>
        <p:nvSpPr>
          <p:cNvPr id="13" name="Dian numeron paikkamerkki 12">
            <a:extLst>
              <a:ext uri="{FF2B5EF4-FFF2-40B4-BE49-F238E27FC236}">
                <a16:creationId xmlns:a16="http://schemas.microsoft.com/office/drawing/2014/main" id="{4DF10FCA-6F67-4362-B785-D09057DA7B03}"/>
              </a:ext>
            </a:extLst>
          </p:cNvPr>
          <p:cNvSpPr>
            <a:spLocks noGrp="1"/>
          </p:cNvSpPr>
          <p:nvPr>
            <p:ph type="sldNum" sz="quarter" idx="16"/>
          </p:nvPr>
        </p:nvSpPr>
        <p:spPr/>
        <p:txBody>
          <a:bodyPr/>
          <a:lstStyle>
            <a:lvl1pPr>
              <a:defRPr>
                <a:solidFill>
                  <a:schemeClr val="bg1"/>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16336822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en-GB"/>
              <a:t>Click to edit Master title style</a:t>
            </a:r>
            <a:endParaRPr lang="fi-FI"/>
          </a:p>
        </p:txBody>
      </p:sp>
      <p:sp>
        <p:nvSpPr>
          <p:cNvPr id="3" name="Päivämäärän paikkamerkki 2">
            <a:extLst>
              <a:ext uri="{FF2B5EF4-FFF2-40B4-BE49-F238E27FC236}">
                <a16:creationId xmlns:a16="http://schemas.microsoft.com/office/drawing/2014/main" id="{4EAE3F2A-AE79-4E51-9C0B-FA947D2B870D}"/>
              </a:ext>
            </a:extLst>
          </p:cNvPr>
          <p:cNvSpPr>
            <a:spLocks noGrp="1"/>
          </p:cNvSpPr>
          <p:nvPr>
            <p:ph type="dt" sz="half" idx="10"/>
          </p:nvPr>
        </p:nvSpPr>
        <p:spPr/>
        <p:txBody>
          <a:bodyPr/>
          <a:lstStyle/>
          <a:p>
            <a:fld id="{3F0C5D76-F752-4F95-BA63-C3B7D9AE33C8}" type="datetime1">
              <a:rPr lang="fi-FI" smtClean="0"/>
              <a:t>23.8.2023</a:t>
            </a:fld>
            <a:endParaRPr lang="fi-FI"/>
          </a:p>
        </p:txBody>
      </p:sp>
      <p:sp>
        <p:nvSpPr>
          <p:cNvPr id="4" name="Alatunnisteen paikkamerkki 3">
            <a:extLst>
              <a:ext uri="{FF2B5EF4-FFF2-40B4-BE49-F238E27FC236}">
                <a16:creationId xmlns:a16="http://schemas.microsoft.com/office/drawing/2014/main" id="{E2DF2AEC-C6CE-4D13-959D-C8BF6107A86D}"/>
              </a:ext>
            </a:extLst>
          </p:cNvPr>
          <p:cNvSpPr>
            <a:spLocks noGrp="1"/>
          </p:cNvSpPr>
          <p:nvPr>
            <p:ph type="ftr" sz="quarter" idx="11"/>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1DE165D-9AE1-4FAD-8400-CE802A170462}"/>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6" name="Kuva 5" descr="Rakennetun ympäristön tieto">
            <a:extLst>
              <a:ext uri="{FF2B5EF4-FFF2-40B4-BE49-F238E27FC236}">
                <a16:creationId xmlns:a16="http://schemas.microsoft.com/office/drawing/2014/main" id="{D61D2E37-EEE6-4C98-A5EF-8607A483E50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11223411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2" name="Kuva 1" descr="Rakennetun ympäristön tieto">
            <a:extLst>
              <a:ext uri="{FF2B5EF4-FFF2-40B4-BE49-F238E27FC236}">
                <a16:creationId xmlns:a16="http://schemas.microsoft.com/office/drawing/2014/main" id="{D6A7F987-FDA9-4500-BCB1-F14EEE829F9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16337249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loitus">
    <p:bg>
      <p:bgPr>
        <a:solidFill>
          <a:srgbClr val="253746"/>
        </a:solidFill>
        <a:effectLst/>
      </p:bgPr>
    </p:bg>
    <p:spTree>
      <p:nvGrpSpPr>
        <p:cNvPr id="1" name=""/>
        <p:cNvGrpSpPr/>
        <p:nvPr/>
      </p:nvGrpSpPr>
      <p:grpSpPr>
        <a:xfrm>
          <a:off x="0" y="0"/>
          <a:ext cx="0" cy="0"/>
          <a:chOff x="0" y="0"/>
          <a:chExt cx="0" cy="0"/>
        </a:xfrm>
      </p:grpSpPr>
      <p:grpSp>
        <p:nvGrpSpPr>
          <p:cNvPr id="28" name="Ryhmä 27">
            <a:extLst>
              <a:ext uri="{FF2B5EF4-FFF2-40B4-BE49-F238E27FC236}">
                <a16:creationId xmlns:a16="http://schemas.microsoft.com/office/drawing/2014/main" id="{AC1DCFB2-C617-48A7-8E0F-F87223DFE973}"/>
              </a:ext>
              <a:ext uri="{C183D7F6-B498-43B3-948B-1728B52AA6E4}">
                <adec:decorative xmlns:adec="http://schemas.microsoft.com/office/drawing/2017/decorative" val="1"/>
              </a:ext>
            </a:extLst>
          </p:cNvPr>
          <p:cNvGrpSpPr/>
          <p:nvPr userDrawn="1"/>
        </p:nvGrpSpPr>
        <p:grpSpPr>
          <a:xfrm>
            <a:off x="0" y="0"/>
            <a:ext cx="12193200" cy="6858000"/>
            <a:chOff x="0" y="0"/>
            <a:chExt cx="12193200" cy="6858000"/>
          </a:xfrm>
        </p:grpSpPr>
        <p:sp>
          <p:nvSpPr>
            <p:cNvPr id="15" name="Freeform 6">
              <a:extLst>
                <a:ext uri="{FF2B5EF4-FFF2-40B4-BE49-F238E27FC236}">
                  <a16:creationId xmlns:a16="http://schemas.microsoft.com/office/drawing/2014/main" id="{967B1888-4212-4D05-91D9-3B70FC7AFEF3}"/>
                </a:ext>
                <a:ext uri="{C183D7F6-B498-43B3-948B-1728B52AA6E4}">
                  <adec:decorative xmlns:adec="http://schemas.microsoft.com/office/drawing/2017/decorative" val="1"/>
                </a:ext>
              </a:extLst>
            </p:cNvPr>
            <p:cNvSpPr>
              <a:spLocks/>
            </p:cNvSpPr>
            <p:nvPr userDrawn="1"/>
          </p:nvSpPr>
          <p:spPr bwMode="auto">
            <a:xfrm>
              <a:off x="6578789" y="5453637"/>
              <a:ext cx="5141768" cy="1404363"/>
            </a:xfrm>
            <a:custGeom>
              <a:avLst/>
              <a:gdLst>
                <a:gd name="T0" fmla="*/ 28558 w 28558"/>
                <a:gd name="T1" fmla="*/ 7804 h 7804"/>
                <a:gd name="T2" fmla="*/ 14279 w 28558"/>
                <a:gd name="T3" fmla="*/ 0 h 7804"/>
                <a:gd name="T4" fmla="*/ 0 w 28558"/>
                <a:gd name="T5" fmla="*/ 7804 h 7804"/>
                <a:gd name="T6" fmla="*/ 28558 w 28558"/>
                <a:gd name="T7" fmla="*/ 7804 h 7804"/>
              </a:gdLst>
              <a:ahLst/>
              <a:cxnLst>
                <a:cxn ang="0">
                  <a:pos x="T0" y="T1"/>
                </a:cxn>
                <a:cxn ang="0">
                  <a:pos x="T2" y="T3"/>
                </a:cxn>
                <a:cxn ang="0">
                  <a:pos x="T4" y="T5"/>
                </a:cxn>
                <a:cxn ang="0">
                  <a:pos x="T6" y="T7"/>
                </a:cxn>
              </a:cxnLst>
              <a:rect l="0" t="0" r="r" b="b"/>
              <a:pathLst>
                <a:path w="28558" h="7804">
                  <a:moveTo>
                    <a:pt x="28558" y="7804"/>
                  </a:moveTo>
                  <a:cubicBezTo>
                    <a:pt x="25542" y="3110"/>
                    <a:pt x="20274" y="0"/>
                    <a:pt x="14279" y="0"/>
                  </a:cubicBezTo>
                  <a:cubicBezTo>
                    <a:pt x="8285" y="0"/>
                    <a:pt x="3017" y="3110"/>
                    <a:pt x="0" y="7804"/>
                  </a:cubicBezTo>
                  <a:lnTo>
                    <a:pt x="28558" y="7804"/>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a:extLst>
                <a:ext uri="{FF2B5EF4-FFF2-40B4-BE49-F238E27FC236}">
                  <a16:creationId xmlns:a16="http://schemas.microsoft.com/office/drawing/2014/main" id="{2C7CE158-513C-4E2A-A6B6-452C2200827B}"/>
                </a:ext>
                <a:ext uri="{C183D7F6-B498-43B3-948B-1728B52AA6E4}">
                  <adec:decorative xmlns:adec="http://schemas.microsoft.com/office/drawing/2017/decorative" val="1"/>
                </a:ext>
              </a:extLst>
            </p:cNvPr>
            <p:cNvSpPr>
              <a:spLocks/>
            </p:cNvSpPr>
            <p:nvPr userDrawn="1"/>
          </p:nvSpPr>
          <p:spPr bwMode="auto">
            <a:xfrm>
              <a:off x="0" y="0"/>
              <a:ext cx="6096600" cy="3425819"/>
            </a:xfrm>
            <a:custGeom>
              <a:avLst/>
              <a:gdLst>
                <a:gd name="T0" fmla="*/ 33740 w 33866"/>
                <a:gd name="T1" fmla="*/ 0 h 19031"/>
                <a:gd name="T2" fmla="*/ 33866 w 33866"/>
                <a:gd name="T3" fmla="*/ 2071 h 19031"/>
                <a:gd name="T4" fmla="*/ 16905 w 33866"/>
                <a:gd name="T5" fmla="*/ 19031 h 19031"/>
                <a:gd name="T6" fmla="*/ 0 w 33866"/>
                <a:gd name="T7" fmla="*/ 3440 h 19031"/>
                <a:gd name="T8" fmla="*/ 0 w 33866"/>
                <a:gd name="T9" fmla="*/ 702 h 19031"/>
                <a:gd name="T10" fmla="*/ 71 w 33866"/>
                <a:gd name="T11" fmla="*/ 0 h 19031"/>
                <a:gd name="T12" fmla="*/ 33740 w 33866"/>
                <a:gd name="T13" fmla="*/ 0 h 19031"/>
              </a:gdLst>
              <a:ahLst/>
              <a:cxnLst>
                <a:cxn ang="0">
                  <a:pos x="T0" y="T1"/>
                </a:cxn>
                <a:cxn ang="0">
                  <a:pos x="T2" y="T3"/>
                </a:cxn>
                <a:cxn ang="0">
                  <a:pos x="T4" y="T5"/>
                </a:cxn>
                <a:cxn ang="0">
                  <a:pos x="T6" y="T7"/>
                </a:cxn>
                <a:cxn ang="0">
                  <a:pos x="T8" y="T9"/>
                </a:cxn>
                <a:cxn ang="0">
                  <a:pos x="T10" y="T11"/>
                </a:cxn>
                <a:cxn ang="0">
                  <a:pos x="T12" y="T13"/>
                </a:cxn>
              </a:cxnLst>
              <a:rect l="0" t="0" r="r" b="b"/>
              <a:pathLst>
                <a:path w="33866" h="19031">
                  <a:moveTo>
                    <a:pt x="33740" y="0"/>
                  </a:moveTo>
                  <a:cubicBezTo>
                    <a:pt x="33823" y="679"/>
                    <a:pt x="33866" y="1370"/>
                    <a:pt x="33866" y="2071"/>
                  </a:cubicBezTo>
                  <a:cubicBezTo>
                    <a:pt x="33866" y="11438"/>
                    <a:pt x="26272" y="19031"/>
                    <a:pt x="16905" y="19031"/>
                  </a:cubicBezTo>
                  <a:cubicBezTo>
                    <a:pt x="7999" y="19031"/>
                    <a:pt x="697" y="12167"/>
                    <a:pt x="0" y="3440"/>
                  </a:cubicBezTo>
                  <a:lnTo>
                    <a:pt x="0" y="702"/>
                  </a:lnTo>
                  <a:cubicBezTo>
                    <a:pt x="19" y="467"/>
                    <a:pt x="43" y="233"/>
                    <a:pt x="71" y="0"/>
                  </a:cubicBezTo>
                  <a:lnTo>
                    <a:pt x="33740" y="0"/>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8">
              <a:extLst>
                <a:ext uri="{FF2B5EF4-FFF2-40B4-BE49-F238E27FC236}">
                  <a16:creationId xmlns:a16="http://schemas.microsoft.com/office/drawing/2014/main" id="{A33A09F6-9DAC-42B5-A78D-F23E3946E47D}"/>
                </a:ext>
                <a:ext uri="{C183D7F6-B498-43B3-948B-1728B52AA6E4}">
                  <adec:decorative xmlns:adec="http://schemas.microsoft.com/office/drawing/2017/decorative" val="1"/>
                </a:ext>
              </a:extLst>
            </p:cNvPr>
            <p:cNvSpPr>
              <a:spLocks noChangeArrowheads="1"/>
            </p:cNvSpPr>
            <p:nvPr userDrawn="1"/>
          </p:nvSpPr>
          <p:spPr bwMode="auto">
            <a:xfrm>
              <a:off x="0" y="3432180"/>
              <a:ext cx="2086307" cy="3425819"/>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9">
              <a:extLst>
                <a:ext uri="{FF2B5EF4-FFF2-40B4-BE49-F238E27FC236}">
                  <a16:creationId xmlns:a16="http://schemas.microsoft.com/office/drawing/2014/main" id="{A77195FE-0DFA-4033-A7AF-3FFE2C0277D9}"/>
                </a:ext>
                <a:ext uri="{C183D7F6-B498-43B3-948B-1728B52AA6E4}">
                  <adec:decorative xmlns:adec="http://schemas.microsoft.com/office/drawing/2017/decorative" val="1"/>
                </a:ext>
              </a:extLst>
            </p:cNvPr>
            <p:cNvSpPr>
              <a:spLocks noChangeArrowheads="1"/>
            </p:cNvSpPr>
            <p:nvPr userDrawn="1"/>
          </p:nvSpPr>
          <p:spPr bwMode="auto">
            <a:xfrm>
              <a:off x="2086307" y="3432180"/>
              <a:ext cx="4010293" cy="3425819"/>
            </a:xfrm>
            <a:prstGeom prst="rect">
              <a:avLst/>
            </a:prstGeom>
            <a:solidFill>
              <a:srgbClr val="EDC7CC"/>
            </a:solidFill>
            <a:ln w="9525">
              <a:noFill/>
              <a:miter lim="800000"/>
              <a:headEnd/>
              <a:tailEnd/>
            </a:ln>
          </p:spPr>
          <p:txBody>
            <a:bodyPr vert="horz" wrap="square" lIns="91440" tIns="45720" rIns="91440" bIns="45720" numCol="1" anchor="t" anchorCtr="0" compatLnSpc="1">
              <a:prstTxWarp prst="textNoShape">
                <a:avLst/>
              </a:prstTxWarp>
            </a:bodyPr>
            <a:lstStyle/>
            <a:p>
              <a:endParaRPr lang="fi-FI"/>
            </a:p>
          </p:txBody>
        </p:sp>
        <p:sp>
          <p:nvSpPr>
            <p:cNvPr id="19" name="Rectangle 10">
              <a:extLst>
                <a:ext uri="{FF2B5EF4-FFF2-40B4-BE49-F238E27FC236}">
                  <a16:creationId xmlns:a16="http://schemas.microsoft.com/office/drawing/2014/main" id="{CC5702A4-B78A-406B-868E-E43F5C9ED79C}"/>
                </a:ext>
                <a:ext uri="{C183D7F6-B498-43B3-948B-1728B52AA6E4}">
                  <adec:decorative xmlns:adec="http://schemas.microsoft.com/office/drawing/2017/decorative" val="1"/>
                </a:ext>
              </a:extLst>
            </p:cNvPr>
            <p:cNvSpPr>
              <a:spLocks noChangeArrowheads="1"/>
            </p:cNvSpPr>
            <p:nvPr userDrawn="1"/>
          </p:nvSpPr>
          <p:spPr bwMode="auto">
            <a:xfrm>
              <a:off x="6096600" y="1517285"/>
              <a:ext cx="1893749"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11">
              <a:extLst>
                <a:ext uri="{FF2B5EF4-FFF2-40B4-BE49-F238E27FC236}">
                  <a16:creationId xmlns:a16="http://schemas.microsoft.com/office/drawing/2014/main" id="{B6F21F5C-231E-46C0-B022-1F6596F32461}"/>
                </a:ext>
                <a:ext uri="{C183D7F6-B498-43B3-948B-1728B52AA6E4}">
                  <adec:decorative xmlns:adec="http://schemas.microsoft.com/office/drawing/2017/decorative" val="1"/>
                </a:ext>
              </a:extLst>
            </p:cNvPr>
            <p:cNvSpPr>
              <a:spLocks noChangeArrowheads="1"/>
            </p:cNvSpPr>
            <p:nvPr userDrawn="1"/>
          </p:nvSpPr>
          <p:spPr bwMode="auto">
            <a:xfrm>
              <a:off x="6096600" y="0"/>
              <a:ext cx="1893749"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12">
              <a:extLst>
                <a:ext uri="{FF2B5EF4-FFF2-40B4-BE49-F238E27FC236}">
                  <a16:creationId xmlns:a16="http://schemas.microsoft.com/office/drawing/2014/main" id="{FD230510-D41C-4281-9A7C-EC019AC3F9C9}"/>
                </a:ext>
                <a:ext uri="{C183D7F6-B498-43B3-948B-1728B52AA6E4}">
                  <adec:decorative xmlns:adec="http://schemas.microsoft.com/office/drawing/2017/decorative" val="1"/>
                </a:ext>
              </a:extLst>
            </p:cNvPr>
            <p:cNvSpPr>
              <a:spLocks noChangeArrowheads="1"/>
            </p:cNvSpPr>
            <p:nvPr userDrawn="1"/>
          </p:nvSpPr>
          <p:spPr bwMode="auto">
            <a:xfrm>
              <a:off x="8203595" y="1517285"/>
              <a:ext cx="1892158"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13">
              <a:extLst>
                <a:ext uri="{FF2B5EF4-FFF2-40B4-BE49-F238E27FC236}">
                  <a16:creationId xmlns:a16="http://schemas.microsoft.com/office/drawing/2014/main" id="{195412F5-C1F6-4AC3-874A-85DE042E47A0}"/>
                </a:ext>
                <a:ext uri="{C183D7F6-B498-43B3-948B-1728B52AA6E4}">
                  <adec:decorative xmlns:adec="http://schemas.microsoft.com/office/drawing/2017/decorative" val="1"/>
                </a:ext>
              </a:extLst>
            </p:cNvPr>
            <p:cNvSpPr>
              <a:spLocks noChangeArrowheads="1"/>
            </p:cNvSpPr>
            <p:nvPr userDrawn="1"/>
          </p:nvSpPr>
          <p:spPr bwMode="auto">
            <a:xfrm>
              <a:off x="8203595" y="0"/>
              <a:ext cx="1892158"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14">
              <a:extLst>
                <a:ext uri="{FF2B5EF4-FFF2-40B4-BE49-F238E27FC236}">
                  <a16:creationId xmlns:a16="http://schemas.microsoft.com/office/drawing/2014/main" id="{0653C36E-F96B-4A7D-88E7-1431FDA9D6CB}"/>
                </a:ext>
                <a:ext uri="{C183D7F6-B498-43B3-948B-1728B52AA6E4}">
                  <adec:decorative xmlns:adec="http://schemas.microsoft.com/office/drawing/2017/decorative" val="1"/>
                </a:ext>
              </a:extLst>
            </p:cNvPr>
            <p:cNvSpPr>
              <a:spLocks noChangeArrowheads="1"/>
            </p:cNvSpPr>
            <p:nvPr userDrawn="1"/>
          </p:nvSpPr>
          <p:spPr bwMode="auto">
            <a:xfrm>
              <a:off x="10308998" y="1517285"/>
              <a:ext cx="1884201" cy="1906944"/>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Rectangle 15">
              <a:extLst>
                <a:ext uri="{FF2B5EF4-FFF2-40B4-BE49-F238E27FC236}">
                  <a16:creationId xmlns:a16="http://schemas.microsoft.com/office/drawing/2014/main" id="{C310D58D-22C6-4DD6-BEE3-20E5A750C400}"/>
                </a:ext>
                <a:ext uri="{C183D7F6-B498-43B3-948B-1728B52AA6E4}">
                  <adec:decorative xmlns:adec="http://schemas.microsoft.com/office/drawing/2017/decorative" val="1"/>
                </a:ext>
              </a:extLst>
            </p:cNvPr>
            <p:cNvSpPr>
              <a:spLocks noChangeArrowheads="1"/>
            </p:cNvSpPr>
            <p:nvPr userDrawn="1"/>
          </p:nvSpPr>
          <p:spPr bwMode="auto">
            <a:xfrm>
              <a:off x="10308998" y="0"/>
              <a:ext cx="1884201" cy="1326431"/>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Rectangle 16">
              <a:extLst>
                <a:ext uri="{FF2B5EF4-FFF2-40B4-BE49-F238E27FC236}">
                  <a16:creationId xmlns:a16="http://schemas.microsoft.com/office/drawing/2014/main" id="{60CF9731-4619-4D0B-A5C3-97969C5C045D}"/>
                </a:ext>
                <a:ext uri="{C183D7F6-B498-43B3-948B-1728B52AA6E4}">
                  <adec:decorative xmlns:adec="http://schemas.microsoft.com/office/drawing/2017/decorative" val="1"/>
                </a:ext>
              </a:extLst>
            </p:cNvPr>
            <p:cNvSpPr>
              <a:spLocks noChangeArrowheads="1"/>
            </p:cNvSpPr>
            <p:nvPr userDrawn="1"/>
          </p:nvSpPr>
          <p:spPr bwMode="auto">
            <a:xfrm>
              <a:off x="6096600" y="3422638"/>
              <a:ext cx="6096600" cy="2024637"/>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31" name="Kuva 30" descr="Rakennetun ympäristön tieto">
            <a:extLst>
              <a:ext uri="{FF2B5EF4-FFF2-40B4-BE49-F238E27FC236}">
                <a16:creationId xmlns:a16="http://schemas.microsoft.com/office/drawing/2014/main" id="{1F0E7984-7A13-4557-A688-7FB7207B87E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47526" y="349890"/>
            <a:ext cx="2290167" cy="402616"/>
          </a:xfrm>
          <a:prstGeom prst="rect">
            <a:avLst/>
          </a:prstGeom>
        </p:spPr>
      </p:pic>
    </p:spTree>
    <p:extLst>
      <p:ext uri="{BB962C8B-B14F-4D97-AF65-F5344CB8AC3E}">
        <p14:creationId xmlns:p14="http://schemas.microsoft.com/office/powerpoint/2010/main" val="19854032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253746"/>
        </a:solidFill>
        <a:effectLst/>
      </p:bgPr>
    </p:bg>
    <p:spTree>
      <p:nvGrpSpPr>
        <p:cNvPr id="1" name=""/>
        <p:cNvGrpSpPr/>
        <p:nvPr/>
      </p:nvGrpSpPr>
      <p:grpSpPr>
        <a:xfrm>
          <a:off x="0" y="0"/>
          <a:ext cx="0" cy="0"/>
          <a:chOff x="0" y="0"/>
          <a:chExt cx="0" cy="0"/>
        </a:xfrm>
      </p:grpSpPr>
      <p:grpSp>
        <p:nvGrpSpPr>
          <p:cNvPr id="24" name="Ryhmä 23">
            <a:extLst>
              <a:ext uri="{FF2B5EF4-FFF2-40B4-BE49-F238E27FC236}">
                <a16:creationId xmlns:a16="http://schemas.microsoft.com/office/drawing/2014/main" id="{A53B309B-607F-4E44-BC64-7EF839E0CE16}"/>
              </a:ext>
              <a:ext uri="{C183D7F6-B498-43B3-948B-1728B52AA6E4}">
                <adec:decorative xmlns:adec="http://schemas.microsoft.com/office/drawing/2017/decorative" val="1"/>
              </a:ext>
            </a:extLst>
          </p:cNvPr>
          <p:cNvGrpSpPr/>
          <p:nvPr userDrawn="1"/>
        </p:nvGrpSpPr>
        <p:grpSpPr>
          <a:xfrm>
            <a:off x="6209267" y="0"/>
            <a:ext cx="5986462" cy="6858000"/>
            <a:chOff x="6209267" y="0"/>
            <a:chExt cx="5986462" cy="6858000"/>
          </a:xfrm>
        </p:grpSpPr>
        <p:sp>
          <p:nvSpPr>
            <p:cNvPr id="7" name="Rectangle 6">
              <a:extLst>
                <a:ext uri="{FF2B5EF4-FFF2-40B4-BE49-F238E27FC236}">
                  <a16:creationId xmlns:a16="http://schemas.microsoft.com/office/drawing/2014/main" id="{34D71DC2-FCDB-4DD3-A58B-C25997B7C2EF}"/>
                </a:ext>
                <a:ext uri="{C183D7F6-B498-43B3-948B-1728B52AA6E4}">
                  <adec:decorative xmlns:adec="http://schemas.microsoft.com/office/drawing/2017/decorative" val="1"/>
                </a:ext>
              </a:extLst>
            </p:cNvPr>
            <p:cNvSpPr>
              <a:spLocks noChangeArrowheads="1"/>
            </p:cNvSpPr>
            <p:nvPr userDrawn="1"/>
          </p:nvSpPr>
          <p:spPr bwMode="auto">
            <a:xfrm>
              <a:off x="8030129" y="0"/>
              <a:ext cx="1822450" cy="3195205"/>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a:extLst>
                <a:ext uri="{FF2B5EF4-FFF2-40B4-BE49-F238E27FC236}">
                  <a16:creationId xmlns:a16="http://schemas.microsoft.com/office/drawing/2014/main" id="{1B96E5D4-717C-48A6-AB61-E65593381769}"/>
                </a:ext>
                <a:ext uri="{C183D7F6-B498-43B3-948B-1728B52AA6E4}">
                  <adec:decorative xmlns:adec="http://schemas.microsoft.com/office/drawing/2017/decorative" val="1"/>
                </a:ext>
              </a:extLst>
            </p:cNvPr>
            <p:cNvSpPr>
              <a:spLocks/>
            </p:cNvSpPr>
            <p:nvPr userDrawn="1"/>
          </p:nvSpPr>
          <p:spPr bwMode="auto">
            <a:xfrm>
              <a:off x="6209267" y="0"/>
              <a:ext cx="1820863" cy="3195205"/>
            </a:xfrm>
            <a:custGeom>
              <a:avLst/>
              <a:gdLst>
                <a:gd name="T0" fmla="*/ 0 w 10140"/>
                <a:gd name="T1" fmla="*/ 10758 h 17747"/>
                <a:gd name="T2" fmla="*/ 3152 w 10140"/>
                <a:gd name="T3" fmla="*/ 7567 h 17747"/>
                <a:gd name="T4" fmla="*/ 0 w 10140"/>
                <a:gd name="T5" fmla="*/ 4375 h 17747"/>
                <a:gd name="T6" fmla="*/ 0 w 10140"/>
                <a:gd name="T7" fmla="*/ 0 h 17747"/>
                <a:gd name="T8" fmla="*/ 6770 w 10140"/>
                <a:gd name="T9" fmla="*/ 0 h 17747"/>
                <a:gd name="T10" fmla="*/ 10140 w 10140"/>
                <a:gd name="T11" fmla="*/ 7567 h 17747"/>
                <a:gd name="T12" fmla="*/ 0 w 10140"/>
                <a:gd name="T13" fmla="*/ 17747 h 17747"/>
                <a:gd name="T14" fmla="*/ 0 w 10140"/>
                <a:gd name="T15" fmla="*/ 10758 h 17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40" h="17747">
                  <a:moveTo>
                    <a:pt x="0" y="10758"/>
                  </a:moveTo>
                  <a:cubicBezTo>
                    <a:pt x="1742" y="10737"/>
                    <a:pt x="3152" y="9314"/>
                    <a:pt x="3152" y="7567"/>
                  </a:cubicBezTo>
                  <a:cubicBezTo>
                    <a:pt x="3152" y="5820"/>
                    <a:pt x="1742" y="4397"/>
                    <a:pt x="0" y="4375"/>
                  </a:cubicBezTo>
                  <a:lnTo>
                    <a:pt x="0" y="0"/>
                  </a:lnTo>
                  <a:lnTo>
                    <a:pt x="6770" y="0"/>
                  </a:lnTo>
                  <a:cubicBezTo>
                    <a:pt x="8839" y="1864"/>
                    <a:pt x="10140" y="4563"/>
                    <a:pt x="10140" y="7567"/>
                  </a:cubicBezTo>
                  <a:cubicBezTo>
                    <a:pt x="10140" y="13176"/>
                    <a:pt x="5604" y="17725"/>
                    <a:pt x="0" y="17747"/>
                  </a:cubicBezTo>
                  <a:lnTo>
                    <a:pt x="0" y="10758"/>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a:extLst>
                <a:ext uri="{FF2B5EF4-FFF2-40B4-BE49-F238E27FC236}">
                  <a16:creationId xmlns:a16="http://schemas.microsoft.com/office/drawing/2014/main" id="{7B73004A-45B5-4902-9C35-6DE5D4B083A5}"/>
                </a:ext>
                <a:ext uri="{C183D7F6-B498-43B3-948B-1728B52AA6E4}">
                  <adec:decorative xmlns:adec="http://schemas.microsoft.com/office/drawing/2017/decorative" val="1"/>
                </a:ext>
              </a:extLst>
            </p:cNvPr>
            <p:cNvSpPr>
              <a:spLocks/>
            </p:cNvSpPr>
            <p:nvPr userDrawn="1"/>
          </p:nvSpPr>
          <p:spPr bwMode="auto">
            <a:xfrm>
              <a:off x="9855754" y="3195205"/>
              <a:ext cx="2339975" cy="3662795"/>
            </a:xfrm>
            <a:custGeom>
              <a:avLst/>
              <a:gdLst>
                <a:gd name="T0" fmla="*/ 13026 w 13026"/>
                <a:gd name="T1" fmla="*/ 403 h 20351"/>
                <a:gd name="T2" fmla="*/ 10181 w 13026"/>
                <a:gd name="T3" fmla="*/ 0 h 20351"/>
                <a:gd name="T4" fmla="*/ 0 w 13026"/>
                <a:gd name="T5" fmla="*/ 10180 h 20351"/>
                <a:gd name="T6" fmla="*/ 9752 w 13026"/>
                <a:gd name="T7" fmla="*/ 20351 h 20351"/>
                <a:gd name="T8" fmla="*/ 10609 w 13026"/>
                <a:gd name="T9" fmla="*/ 20351 h 20351"/>
                <a:gd name="T10" fmla="*/ 13026 w 13026"/>
                <a:gd name="T11" fmla="*/ 19957 h 20351"/>
                <a:gd name="T12" fmla="*/ 13026 w 13026"/>
                <a:gd name="T13" fmla="*/ 403 h 20351"/>
              </a:gdLst>
              <a:ahLst/>
              <a:cxnLst>
                <a:cxn ang="0">
                  <a:pos x="T0" y="T1"/>
                </a:cxn>
                <a:cxn ang="0">
                  <a:pos x="T2" y="T3"/>
                </a:cxn>
                <a:cxn ang="0">
                  <a:pos x="T4" y="T5"/>
                </a:cxn>
                <a:cxn ang="0">
                  <a:pos x="T6" y="T7"/>
                </a:cxn>
                <a:cxn ang="0">
                  <a:pos x="T8" y="T9"/>
                </a:cxn>
                <a:cxn ang="0">
                  <a:pos x="T10" y="T11"/>
                </a:cxn>
                <a:cxn ang="0">
                  <a:pos x="T12" y="T13"/>
                </a:cxn>
              </a:cxnLst>
              <a:rect l="0" t="0" r="r" b="b"/>
              <a:pathLst>
                <a:path w="13026" h="20351">
                  <a:moveTo>
                    <a:pt x="13026" y="403"/>
                  </a:moveTo>
                  <a:cubicBezTo>
                    <a:pt x="12123" y="141"/>
                    <a:pt x="11168" y="0"/>
                    <a:pt x="10181" y="0"/>
                  </a:cubicBezTo>
                  <a:cubicBezTo>
                    <a:pt x="4558" y="0"/>
                    <a:pt x="0" y="4558"/>
                    <a:pt x="0" y="10180"/>
                  </a:cubicBezTo>
                  <a:cubicBezTo>
                    <a:pt x="0" y="15659"/>
                    <a:pt x="4328" y="20126"/>
                    <a:pt x="9752" y="20351"/>
                  </a:cubicBezTo>
                  <a:lnTo>
                    <a:pt x="10609" y="20351"/>
                  </a:lnTo>
                  <a:cubicBezTo>
                    <a:pt x="11445" y="20316"/>
                    <a:pt x="12255" y="20181"/>
                    <a:pt x="13026" y="19957"/>
                  </a:cubicBezTo>
                  <a:lnTo>
                    <a:pt x="13026" y="403"/>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Rectangle 9">
              <a:extLst>
                <a:ext uri="{FF2B5EF4-FFF2-40B4-BE49-F238E27FC236}">
                  <a16:creationId xmlns:a16="http://schemas.microsoft.com/office/drawing/2014/main" id="{CCB7B070-ADA3-46BE-90C7-2550AB0E2350}"/>
                </a:ext>
                <a:ext uri="{C183D7F6-B498-43B3-948B-1728B52AA6E4}">
                  <adec:decorative xmlns:adec="http://schemas.microsoft.com/office/drawing/2017/decorative" val="1"/>
                </a:ext>
              </a:extLst>
            </p:cNvPr>
            <p:cNvSpPr>
              <a:spLocks noChangeArrowheads="1"/>
            </p:cNvSpPr>
            <p:nvPr userDrawn="1"/>
          </p:nvSpPr>
          <p:spPr bwMode="auto">
            <a:xfrm>
              <a:off x="6209267" y="3195205"/>
              <a:ext cx="3643313" cy="3662795"/>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Rectangle 10">
              <a:extLst>
                <a:ext uri="{FF2B5EF4-FFF2-40B4-BE49-F238E27FC236}">
                  <a16:creationId xmlns:a16="http://schemas.microsoft.com/office/drawing/2014/main" id="{A4913DED-F514-44CC-AD38-F5113C06E4D9}"/>
                </a:ext>
                <a:ext uri="{C183D7F6-B498-43B3-948B-1728B52AA6E4}">
                  <adec:decorative xmlns:adec="http://schemas.microsoft.com/office/drawing/2017/decorative" val="1"/>
                </a:ext>
              </a:extLst>
            </p:cNvPr>
            <p:cNvSpPr>
              <a:spLocks noChangeArrowheads="1"/>
            </p:cNvSpPr>
            <p:nvPr userDrawn="1"/>
          </p:nvSpPr>
          <p:spPr bwMode="auto">
            <a:xfrm>
              <a:off x="7450692" y="3195205"/>
              <a:ext cx="2401888" cy="2406344"/>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Rectangle 11">
              <a:extLst>
                <a:ext uri="{FF2B5EF4-FFF2-40B4-BE49-F238E27FC236}">
                  <a16:creationId xmlns:a16="http://schemas.microsoft.com/office/drawing/2014/main" id="{1DAD5436-C906-43A8-81E6-D79A029CC03F}"/>
                </a:ext>
                <a:ext uri="{C183D7F6-B498-43B3-948B-1728B52AA6E4}">
                  <adec:decorative xmlns:adec="http://schemas.microsoft.com/office/drawing/2017/decorative" val="1"/>
                </a:ext>
              </a:extLst>
            </p:cNvPr>
            <p:cNvSpPr>
              <a:spLocks noChangeArrowheads="1"/>
            </p:cNvSpPr>
            <p:nvPr userDrawn="1"/>
          </p:nvSpPr>
          <p:spPr bwMode="auto">
            <a:xfrm>
              <a:off x="9857342" y="2058036"/>
              <a:ext cx="1141413" cy="1135578"/>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Rectangle 12">
              <a:extLst>
                <a:ext uri="{FF2B5EF4-FFF2-40B4-BE49-F238E27FC236}">
                  <a16:creationId xmlns:a16="http://schemas.microsoft.com/office/drawing/2014/main" id="{98AFDEF1-DD1D-4250-AEE3-A67910F0B08B}"/>
                </a:ext>
                <a:ext uri="{C183D7F6-B498-43B3-948B-1728B52AA6E4}">
                  <adec:decorative xmlns:adec="http://schemas.microsoft.com/office/drawing/2017/decorative" val="1"/>
                </a:ext>
              </a:extLst>
            </p:cNvPr>
            <p:cNvSpPr>
              <a:spLocks noChangeArrowheads="1"/>
            </p:cNvSpPr>
            <p:nvPr userDrawn="1"/>
          </p:nvSpPr>
          <p:spPr bwMode="auto">
            <a:xfrm>
              <a:off x="11113054" y="2058036"/>
              <a:ext cx="1082675" cy="1135578"/>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Rectangle 13">
              <a:extLst>
                <a:ext uri="{FF2B5EF4-FFF2-40B4-BE49-F238E27FC236}">
                  <a16:creationId xmlns:a16="http://schemas.microsoft.com/office/drawing/2014/main" id="{CDFEA454-F8DB-4D6C-A7AB-60DBEA600548}"/>
                </a:ext>
                <a:ext uri="{C183D7F6-B498-43B3-948B-1728B52AA6E4}">
                  <adec:decorative xmlns:adec="http://schemas.microsoft.com/office/drawing/2017/decorative" val="1"/>
                </a:ext>
              </a:extLst>
            </p:cNvPr>
            <p:cNvSpPr>
              <a:spLocks noChangeArrowheads="1"/>
            </p:cNvSpPr>
            <p:nvPr userDrawn="1"/>
          </p:nvSpPr>
          <p:spPr bwMode="auto">
            <a:xfrm>
              <a:off x="9857342" y="793633"/>
              <a:ext cx="1141413" cy="1137169"/>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14">
              <a:extLst>
                <a:ext uri="{FF2B5EF4-FFF2-40B4-BE49-F238E27FC236}">
                  <a16:creationId xmlns:a16="http://schemas.microsoft.com/office/drawing/2014/main" id="{E2A02057-80AB-4BE3-9CB8-6218DF086AE3}"/>
                </a:ext>
                <a:ext uri="{C183D7F6-B498-43B3-948B-1728B52AA6E4}">
                  <adec:decorative xmlns:adec="http://schemas.microsoft.com/office/drawing/2017/decorative" val="1"/>
                </a:ext>
              </a:extLst>
            </p:cNvPr>
            <p:cNvSpPr>
              <a:spLocks noChangeArrowheads="1"/>
            </p:cNvSpPr>
            <p:nvPr userDrawn="1"/>
          </p:nvSpPr>
          <p:spPr bwMode="auto">
            <a:xfrm>
              <a:off x="11113054" y="793633"/>
              <a:ext cx="1082675" cy="1137169"/>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15">
              <a:extLst>
                <a:ext uri="{FF2B5EF4-FFF2-40B4-BE49-F238E27FC236}">
                  <a16:creationId xmlns:a16="http://schemas.microsoft.com/office/drawing/2014/main" id="{6D89A4C6-11AD-4373-801C-B88D2CD9F600}"/>
                </a:ext>
                <a:ext uri="{C183D7F6-B498-43B3-948B-1728B52AA6E4}">
                  <adec:decorative xmlns:adec="http://schemas.microsoft.com/office/drawing/2017/decorative" val="1"/>
                </a:ext>
              </a:extLst>
            </p:cNvPr>
            <p:cNvSpPr>
              <a:spLocks noChangeArrowheads="1"/>
            </p:cNvSpPr>
            <p:nvPr userDrawn="1"/>
          </p:nvSpPr>
          <p:spPr bwMode="auto">
            <a:xfrm>
              <a:off x="9857342" y="0"/>
              <a:ext cx="1141413" cy="66639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16">
              <a:extLst>
                <a:ext uri="{FF2B5EF4-FFF2-40B4-BE49-F238E27FC236}">
                  <a16:creationId xmlns:a16="http://schemas.microsoft.com/office/drawing/2014/main" id="{832CFA3F-82CF-42F7-B284-EB5492555CD1}"/>
                </a:ext>
                <a:ext uri="{C183D7F6-B498-43B3-948B-1728B52AA6E4}">
                  <adec:decorative xmlns:adec="http://schemas.microsoft.com/office/drawing/2017/decorative" val="1"/>
                </a:ext>
              </a:extLst>
            </p:cNvPr>
            <p:cNvSpPr>
              <a:spLocks noChangeArrowheads="1"/>
            </p:cNvSpPr>
            <p:nvPr userDrawn="1"/>
          </p:nvSpPr>
          <p:spPr bwMode="auto">
            <a:xfrm>
              <a:off x="11113054" y="0"/>
              <a:ext cx="1082675" cy="66639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27" name="Kuva 26" descr="Rakennetun ympäristön tieto">
            <a:extLst>
              <a:ext uri="{FF2B5EF4-FFF2-40B4-BE49-F238E27FC236}">
                <a16:creationId xmlns:a16="http://schemas.microsoft.com/office/drawing/2014/main" id="{716C83DB-1F99-4DF9-934A-9E342902640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28" name="Otsikko 27">
            <a:extLst>
              <a:ext uri="{FF2B5EF4-FFF2-40B4-BE49-F238E27FC236}">
                <a16:creationId xmlns:a16="http://schemas.microsoft.com/office/drawing/2014/main" id="{978ABD2B-FE62-4099-9FA0-9DE83AE0B386}"/>
              </a:ext>
            </a:extLst>
          </p:cNvPr>
          <p:cNvSpPr>
            <a:spLocks noGrp="1"/>
          </p:cNvSpPr>
          <p:nvPr>
            <p:ph type="title"/>
          </p:nvPr>
        </p:nvSpPr>
        <p:spPr>
          <a:xfrm>
            <a:off x="1106113" y="2028754"/>
            <a:ext cx="4584595" cy="809050"/>
          </a:xfrm>
        </p:spPr>
        <p:txBody>
          <a:bodyPr/>
          <a:lstStyle>
            <a:lvl1pPr>
              <a:lnSpc>
                <a:spcPct val="100000"/>
              </a:lnSpc>
              <a:defRPr sz="2450" spc="0" baseline="0">
                <a:solidFill>
                  <a:schemeClr val="bg1"/>
                </a:solidFill>
              </a:defRPr>
            </a:lvl1pPr>
          </a:lstStyle>
          <a:p>
            <a:r>
              <a:rPr lang="en-GB"/>
              <a:t>Click to edit Master title style</a:t>
            </a:r>
            <a:endParaRPr lang="fi-FI"/>
          </a:p>
        </p:txBody>
      </p:sp>
      <p:sp>
        <p:nvSpPr>
          <p:cNvPr id="30" name="Tekstiruutu 29" descr="ym.fi/ryhti&#10;ryhti@ym.fi&#10;ym.fi/yhteentoimivuus&#10;yhteentoimivuus@ym.fi">
            <a:extLst>
              <a:ext uri="{FF2B5EF4-FFF2-40B4-BE49-F238E27FC236}">
                <a16:creationId xmlns:a16="http://schemas.microsoft.com/office/drawing/2014/main" id="{64A63817-E854-429C-8ED7-0A2E6109412D}"/>
              </a:ext>
            </a:extLst>
          </p:cNvPr>
          <p:cNvSpPr txBox="1"/>
          <p:nvPr userDrawn="1"/>
        </p:nvSpPr>
        <p:spPr>
          <a:xfrm>
            <a:off x="1135259" y="3046545"/>
            <a:ext cx="4555449" cy="1029128"/>
          </a:xfrm>
          <a:prstGeom prst="rect">
            <a:avLst/>
          </a:prstGeom>
          <a:noFill/>
        </p:spPr>
        <p:txBody>
          <a:bodyPr wrap="square" lIns="0" tIns="0" rIns="0" bIns="0" rtlCol="0">
            <a:spAutoFit/>
          </a:bodyPr>
          <a:lstStyle/>
          <a:p>
            <a:pPr algn="l">
              <a:lnSpc>
                <a:spcPct val="110000"/>
              </a:lnSpc>
            </a:pPr>
            <a:r>
              <a:rPr lang="fi-FI" sz="1550">
                <a:solidFill>
                  <a:schemeClr val="bg1"/>
                </a:solidFill>
              </a:rPr>
              <a:t>ym.fi/ryhti</a:t>
            </a:r>
          </a:p>
          <a:p>
            <a:pPr algn="l">
              <a:lnSpc>
                <a:spcPct val="110000"/>
              </a:lnSpc>
            </a:pPr>
            <a:r>
              <a:rPr lang="fi-FI" sz="1550" err="1">
                <a:solidFill>
                  <a:schemeClr val="bg1"/>
                </a:solidFill>
              </a:rPr>
              <a:t>ryhti.ym@gov.fi</a:t>
            </a:r>
            <a:endParaRPr lang="fi-FI" sz="1550">
              <a:solidFill>
                <a:schemeClr val="bg1"/>
              </a:solidFill>
            </a:endParaRPr>
          </a:p>
          <a:p>
            <a:pPr algn="l">
              <a:lnSpc>
                <a:spcPct val="110000"/>
              </a:lnSpc>
            </a:pPr>
            <a:r>
              <a:rPr lang="fi-FI" sz="1550" err="1">
                <a:solidFill>
                  <a:schemeClr val="bg1"/>
                </a:solidFill>
              </a:rPr>
              <a:t>ym.fi</a:t>
            </a:r>
            <a:r>
              <a:rPr lang="fi-FI" sz="1550">
                <a:solidFill>
                  <a:schemeClr val="bg1"/>
                </a:solidFill>
              </a:rPr>
              <a:t>/</a:t>
            </a:r>
            <a:r>
              <a:rPr lang="fi-FI" sz="1550" err="1">
                <a:solidFill>
                  <a:schemeClr val="bg1"/>
                </a:solidFill>
              </a:rPr>
              <a:t>yhteentoimivuus</a:t>
            </a:r>
            <a:endParaRPr lang="fi-FI" sz="1550">
              <a:solidFill>
                <a:schemeClr val="bg1"/>
              </a:solidFill>
            </a:endParaRPr>
          </a:p>
          <a:p>
            <a:pPr algn="l">
              <a:lnSpc>
                <a:spcPct val="110000"/>
              </a:lnSpc>
            </a:pPr>
            <a:r>
              <a:rPr lang="fi-FI" sz="1550" err="1">
                <a:solidFill>
                  <a:schemeClr val="bg1"/>
                </a:solidFill>
              </a:rPr>
              <a:t>yhteentoimivuus.ym@gov.fi</a:t>
            </a:r>
            <a:endParaRPr lang="fi-FI" sz="1550">
              <a:solidFill>
                <a:schemeClr val="bg1"/>
              </a:solidFill>
            </a:endParaRPr>
          </a:p>
        </p:txBody>
      </p:sp>
      <p:sp>
        <p:nvSpPr>
          <p:cNvPr id="32" name="Tekstiruutu 31" descr="Ympäristöministeriö | Aleksanterinkatu 7, Helsinki&#10;PL 35, FI-00023 Valtioneuvosto | ym.fi">
            <a:extLst>
              <a:ext uri="{FF2B5EF4-FFF2-40B4-BE49-F238E27FC236}">
                <a16:creationId xmlns:a16="http://schemas.microsoft.com/office/drawing/2014/main" id="{42618A76-8578-4F18-B2A2-DBA87038FA5A}"/>
              </a:ext>
            </a:extLst>
          </p:cNvPr>
          <p:cNvSpPr txBox="1"/>
          <p:nvPr userDrawn="1"/>
        </p:nvSpPr>
        <p:spPr>
          <a:xfrm>
            <a:off x="1135259" y="4807998"/>
            <a:ext cx="4555449" cy="292837"/>
          </a:xfrm>
          <a:prstGeom prst="rect">
            <a:avLst/>
          </a:prstGeom>
          <a:noFill/>
        </p:spPr>
        <p:txBody>
          <a:bodyPr wrap="square" lIns="0" tIns="0" rIns="0" bIns="0" rtlCol="0">
            <a:spAutoFit/>
          </a:bodyPr>
          <a:lstStyle/>
          <a:p>
            <a:pPr algn="l">
              <a:lnSpc>
                <a:spcPct val="110000"/>
              </a:lnSpc>
            </a:pPr>
            <a:r>
              <a:rPr lang="fi-FI" sz="900">
                <a:solidFill>
                  <a:schemeClr val="bg1"/>
                </a:solidFill>
              </a:rPr>
              <a:t>Ympäristöministeriö | Aleksanterinkatu 7, Helsinki</a:t>
            </a:r>
          </a:p>
          <a:p>
            <a:pPr algn="l">
              <a:lnSpc>
                <a:spcPct val="110000"/>
              </a:lnSpc>
            </a:pPr>
            <a:r>
              <a:rPr lang="fi-FI" sz="900">
                <a:solidFill>
                  <a:schemeClr val="bg1"/>
                </a:solidFill>
              </a:rPr>
              <a:t>PL 35, FI-00023 Valtioneuvosto | ym.fi</a:t>
            </a:r>
          </a:p>
        </p:txBody>
      </p:sp>
      <p:pic>
        <p:nvPicPr>
          <p:cNvPr id="3" name="Kuva 2" descr="Syke">
            <a:extLst>
              <a:ext uri="{FF2B5EF4-FFF2-40B4-BE49-F238E27FC236}">
                <a16:creationId xmlns:a16="http://schemas.microsoft.com/office/drawing/2014/main" id="{C843D0F4-0395-44F0-AAE4-000A1D225B6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866748" y="5741248"/>
            <a:ext cx="1495047" cy="408433"/>
          </a:xfrm>
          <a:prstGeom prst="rect">
            <a:avLst/>
          </a:prstGeom>
        </p:spPr>
      </p:pic>
      <p:pic>
        <p:nvPicPr>
          <p:cNvPr id="5" name="Kuva 4" descr="Ympäristöministeriö&#10;Miljöministeriet&#10;Ministry of the Environment">
            <a:extLst>
              <a:ext uri="{FF2B5EF4-FFF2-40B4-BE49-F238E27FC236}">
                <a16:creationId xmlns:a16="http://schemas.microsoft.com/office/drawing/2014/main" id="{D7A4C171-51A7-42E1-BFA7-F199CF9C060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32601" y="5740905"/>
            <a:ext cx="1356363" cy="408433"/>
          </a:xfrm>
          <a:prstGeom prst="rect">
            <a:avLst/>
          </a:prstGeom>
        </p:spPr>
      </p:pic>
      <p:sp>
        <p:nvSpPr>
          <p:cNvPr id="23" name="Tekstiruutu 29" descr="ym.fi/ryhti&#10;ryhti@ym.fi&#10;ym.fi/yhteentoimivuus&#10;yhteentoimivuus@ym.fi">
            <a:extLst>
              <a:ext uri="{FF2B5EF4-FFF2-40B4-BE49-F238E27FC236}">
                <a16:creationId xmlns:a16="http://schemas.microsoft.com/office/drawing/2014/main" id="{CAFD4C70-4589-45A7-AB8E-B7CD0BC21170}"/>
              </a:ext>
            </a:extLst>
          </p:cNvPr>
          <p:cNvSpPr txBox="1"/>
          <p:nvPr userDrawn="1"/>
        </p:nvSpPr>
        <p:spPr>
          <a:xfrm>
            <a:off x="1135260" y="4223884"/>
            <a:ext cx="1431340" cy="242054"/>
          </a:xfrm>
          <a:prstGeom prst="rect">
            <a:avLst/>
          </a:prstGeom>
          <a:noFill/>
        </p:spPr>
        <p:txBody>
          <a:bodyPr wrap="square" lIns="0" tIns="0" rIns="0" bIns="0" rtlCol="0">
            <a:spAutoFit/>
          </a:bodyPr>
          <a:lstStyle/>
          <a:p>
            <a:pPr algn="l">
              <a:lnSpc>
                <a:spcPct val="110000"/>
              </a:lnSpc>
            </a:pPr>
            <a:r>
              <a:rPr lang="fi-FI" sz="1550">
                <a:solidFill>
                  <a:schemeClr val="bg1"/>
                </a:solidFill>
              </a:rPr>
              <a:t>Tilaa uutiskirje:</a:t>
            </a:r>
          </a:p>
        </p:txBody>
      </p:sp>
      <p:sp>
        <p:nvSpPr>
          <p:cNvPr id="25" name="Tekstiruutu 29" descr="ym.fi/ryhti&#10;ryhti@ym.fi&#10;ym.fi/yhteentoimivuus&#10;yhteentoimivuus@ym.fi">
            <a:extLst>
              <a:ext uri="{FF2B5EF4-FFF2-40B4-BE49-F238E27FC236}">
                <a16:creationId xmlns:a16="http://schemas.microsoft.com/office/drawing/2014/main" id="{735FDADA-E39B-4C8E-BFC6-CDE2448CBD54}"/>
              </a:ext>
            </a:extLst>
          </p:cNvPr>
          <p:cNvSpPr txBox="1"/>
          <p:nvPr userDrawn="1"/>
        </p:nvSpPr>
        <p:spPr>
          <a:xfrm>
            <a:off x="2504898" y="4223884"/>
            <a:ext cx="1431340" cy="242054"/>
          </a:xfrm>
          <a:prstGeom prst="rect">
            <a:avLst/>
          </a:prstGeom>
          <a:noFill/>
        </p:spPr>
        <p:txBody>
          <a:bodyPr wrap="square" lIns="0" tIns="0" rIns="0" bIns="0" rtlCol="0">
            <a:spAutoFit/>
          </a:bodyPr>
          <a:lstStyle/>
          <a:p>
            <a:pPr algn="l">
              <a:lnSpc>
                <a:spcPct val="110000"/>
              </a:lnSpc>
            </a:pPr>
            <a:r>
              <a:rPr lang="fi-FI" sz="1550" b="1" u="none" baseline="0">
                <a:solidFill>
                  <a:schemeClr val="bg1"/>
                </a:solidFill>
              </a:rPr>
              <a:t>ym.fi/ryhti</a:t>
            </a:r>
          </a:p>
        </p:txBody>
      </p:sp>
      <p:sp>
        <p:nvSpPr>
          <p:cNvPr id="6" name="Rectangle 5">
            <a:hlinkClick r:id="rId5"/>
            <a:extLst>
              <a:ext uri="{FF2B5EF4-FFF2-40B4-BE49-F238E27FC236}">
                <a16:creationId xmlns:a16="http://schemas.microsoft.com/office/drawing/2014/main" id="{5B9BFA28-F44E-4AAA-B3B2-18B2590461AB}"/>
              </a:ext>
            </a:extLst>
          </p:cNvPr>
          <p:cNvSpPr/>
          <p:nvPr userDrawn="1"/>
        </p:nvSpPr>
        <p:spPr>
          <a:xfrm>
            <a:off x="2488964" y="4223884"/>
            <a:ext cx="1102375" cy="242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53806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E0C09F"/>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bg1"/>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endParaRPr lang="fi-FI"/>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30657625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endParaRPr lang="fi-FI"/>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Tree>
    <p:extLst>
      <p:ext uri="{BB962C8B-B14F-4D97-AF65-F5344CB8AC3E}">
        <p14:creationId xmlns:p14="http://schemas.microsoft.com/office/powerpoint/2010/main" val="21090901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Otsikkodia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endParaRPr lang="fi-FI"/>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451037" y="273402"/>
            <a:ext cx="1463452" cy="456168"/>
          </a:xfrm>
          <a:prstGeom prst="rect">
            <a:avLst/>
          </a:prstGeom>
        </p:spPr>
      </p:pic>
    </p:spTree>
    <p:extLst>
      <p:ext uri="{BB962C8B-B14F-4D97-AF65-F5344CB8AC3E}">
        <p14:creationId xmlns:p14="http://schemas.microsoft.com/office/powerpoint/2010/main" val="968697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ksi sisältökohdetta">
    <p:bg>
      <p:bgPr>
        <a:solidFill>
          <a:srgbClr val="F6F3E5"/>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E93AA4D-E55E-4128-94A9-9605BB3C028E}"/>
              </a:ext>
            </a:extLst>
          </p:cNvPr>
          <p:cNvSpPr>
            <a:spLocks noGrp="1"/>
          </p:cNvSpPr>
          <p:nvPr>
            <p:ph type="title"/>
          </p:nvPr>
        </p:nvSpPr>
        <p:spPr/>
        <p:txBody>
          <a:bodyPr/>
          <a:lstStyle/>
          <a:p>
            <a:r>
              <a:rPr lang="fi-FI"/>
              <a:t>Muokkaa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4881600"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4" name="Sisällön paikkamerkki 2">
            <a:extLst>
              <a:ext uri="{FF2B5EF4-FFF2-40B4-BE49-F238E27FC236}">
                <a16:creationId xmlns:a16="http://schemas.microsoft.com/office/drawing/2014/main" id="{18D16D7F-0105-4630-B734-BBFDEC7C3087}"/>
              </a:ext>
            </a:extLst>
          </p:cNvPr>
          <p:cNvSpPr>
            <a:spLocks noGrp="1"/>
          </p:cNvSpPr>
          <p:nvPr>
            <p:ph idx="17"/>
          </p:nvPr>
        </p:nvSpPr>
        <p:spPr>
          <a:xfrm>
            <a:off x="6204250" y="2160000"/>
            <a:ext cx="4882550"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9" name="Päivämäärän paikkamerkki 8">
            <a:extLst>
              <a:ext uri="{FF2B5EF4-FFF2-40B4-BE49-F238E27FC236}">
                <a16:creationId xmlns:a16="http://schemas.microsoft.com/office/drawing/2014/main" id="{3FACC133-3BB1-4832-8BB8-39D82F644AED}"/>
              </a:ext>
            </a:extLst>
          </p:cNvPr>
          <p:cNvSpPr>
            <a:spLocks noGrp="1"/>
          </p:cNvSpPr>
          <p:nvPr>
            <p:ph type="dt" sz="half" idx="18"/>
          </p:nvPr>
        </p:nvSpPr>
        <p:spPr/>
        <p:txBody>
          <a:bodyPr/>
          <a:lstStyle/>
          <a:p>
            <a:fld id="{3F0C5D76-F752-4F95-BA63-C3B7D9AE33C8}" type="datetime1">
              <a:rPr lang="fi-FI" smtClean="0"/>
              <a:t>23.8.2023</a:t>
            </a:fld>
            <a:endParaRPr lang="fi-FI"/>
          </a:p>
        </p:txBody>
      </p:sp>
      <p:sp>
        <p:nvSpPr>
          <p:cNvPr id="10" name="Alatunnisteen paikkamerkki 9">
            <a:extLst>
              <a:ext uri="{FF2B5EF4-FFF2-40B4-BE49-F238E27FC236}">
                <a16:creationId xmlns:a16="http://schemas.microsoft.com/office/drawing/2014/main" id="{3CD80266-D8F7-4691-AB7D-2599499BB60D}"/>
              </a:ext>
            </a:extLst>
          </p:cNvPr>
          <p:cNvSpPr>
            <a:spLocks noGrp="1"/>
          </p:cNvSpPr>
          <p:nvPr>
            <p:ph type="ftr" sz="quarter" idx="19"/>
          </p:nvPr>
        </p:nvSpPr>
        <p:spPr/>
        <p:txBody>
          <a:bodyPr/>
          <a:lstStyle/>
          <a:p>
            <a:pPr algn="l"/>
            <a:r>
              <a:rPr lang="fi-FI"/>
              <a:t>Esityksen nimi</a:t>
            </a:r>
          </a:p>
        </p:txBody>
      </p:sp>
      <p:sp>
        <p:nvSpPr>
          <p:cNvPr id="15" name="Dian numeron paikkamerkki 14">
            <a:extLst>
              <a:ext uri="{FF2B5EF4-FFF2-40B4-BE49-F238E27FC236}">
                <a16:creationId xmlns:a16="http://schemas.microsoft.com/office/drawing/2014/main" id="{AB05533F-082B-4591-A365-CC43AE572D59}"/>
              </a:ext>
            </a:extLst>
          </p:cNvPr>
          <p:cNvSpPr>
            <a:spLocks noGrp="1"/>
          </p:cNvSpPr>
          <p:nvPr>
            <p:ph type="sldNum" sz="quarter" idx="20"/>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18940399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endParaRPr lang="fi-FI"/>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6575083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tsikkodia kuvalla 2">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endParaRPr lang="fi-FI"/>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21864238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Otsikkodia kuvalla 3">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endParaRPr lang="fi-FI"/>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21247475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tsikkodia kuvalla 4">
    <p:bg>
      <p:bgPr>
        <a:solidFill>
          <a:srgbClr val="FFB25B"/>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endParaRPr lang="fi-FI"/>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40546714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tsikkodia kuvalla 5">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endParaRPr lang="fi-FI"/>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29206945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Logo">
    <p:bg>
      <p:bgPr>
        <a:solidFill>
          <a:srgbClr val="253746"/>
        </a:solidFill>
        <a:effectLst/>
      </p:bgPr>
    </p:bg>
    <p:spTree>
      <p:nvGrpSpPr>
        <p:cNvPr id="1" name=""/>
        <p:cNvGrpSpPr/>
        <p:nvPr/>
      </p:nvGrpSpPr>
      <p:grpSpPr>
        <a:xfrm>
          <a:off x="0" y="0"/>
          <a:ext cx="0" cy="0"/>
          <a:chOff x="0" y="0"/>
          <a:chExt cx="0" cy="0"/>
        </a:xfrm>
      </p:grpSpPr>
      <p:grpSp>
        <p:nvGrpSpPr>
          <p:cNvPr id="18" name="Ryhmä 17">
            <a:extLst>
              <a:ext uri="{FF2B5EF4-FFF2-40B4-BE49-F238E27FC236}">
                <a16:creationId xmlns:a16="http://schemas.microsoft.com/office/drawing/2014/main" id="{EF0C7F69-67FB-4466-89F3-B0AD00AEFE5E}"/>
              </a:ext>
              <a:ext uri="{C183D7F6-B498-43B3-948B-1728B52AA6E4}">
                <adec:decorative xmlns:adec="http://schemas.microsoft.com/office/drawing/2017/decorative" val="1"/>
              </a:ext>
            </a:extLst>
          </p:cNvPr>
          <p:cNvGrpSpPr>
            <a:grpSpLocks noChangeAspect="1"/>
          </p:cNvGrpSpPr>
          <p:nvPr userDrawn="1"/>
        </p:nvGrpSpPr>
        <p:grpSpPr>
          <a:xfrm>
            <a:off x="0" y="0"/>
            <a:ext cx="12193200" cy="6862264"/>
            <a:chOff x="28576" y="14288"/>
            <a:chExt cx="12134850" cy="6829425"/>
          </a:xfrm>
        </p:grpSpPr>
        <p:sp>
          <p:nvSpPr>
            <p:cNvPr id="15" name="Freeform 5">
              <a:extLst>
                <a:ext uri="{FF2B5EF4-FFF2-40B4-BE49-F238E27FC236}">
                  <a16:creationId xmlns:a16="http://schemas.microsoft.com/office/drawing/2014/main" id="{C34792C5-13ED-4754-B07E-752F3FE4F3C1}"/>
                </a:ext>
              </a:extLst>
            </p:cNvPr>
            <p:cNvSpPr>
              <a:spLocks/>
            </p:cNvSpPr>
            <p:nvPr userDrawn="1"/>
          </p:nvSpPr>
          <p:spPr bwMode="auto">
            <a:xfrm>
              <a:off x="8713788" y="14288"/>
              <a:ext cx="3449638" cy="3195638"/>
            </a:xfrm>
            <a:custGeom>
              <a:avLst/>
              <a:gdLst>
                <a:gd name="T0" fmla="*/ 9630 w 9630"/>
                <a:gd name="T1" fmla="*/ 8173 h 8914"/>
                <a:gd name="T2" fmla="*/ 9061 w 9630"/>
                <a:gd name="T3" fmla="*/ 5919 h 8914"/>
                <a:gd name="T4" fmla="*/ 7449 w 9630"/>
                <a:gd name="T5" fmla="*/ 3154 h 8914"/>
                <a:gd name="T6" fmla="*/ 6545 w 9630"/>
                <a:gd name="T7" fmla="*/ 2774 h 8914"/>
                <a:gd name="T8" fmla="*/ 6753 w 9630"/>
                <a:gd name="T9" fmla="*/ 6469 h 8914"/>
                <a:gd name="T10" fmla="*/ 3878 w 9630"/>
                <a:gd name="T11" fmla="*/ 6168 h 8914"/>
                <a:gd name="T12" fmla="*/ 3514 w 9630"/>
                <a:gd name="T13" fmla="*/ 1207 h 8914"/>
                <a:gd name="T14" fmla="*/ 3042 w 9630"/>
                <a:gd name="T15" fmla="*/ 710 h 8914"/>
                <a:gd name="T16" fmla="*/ 2328 w 9630"/>
                <a:gd name="T17" fmla="*/ 1269 h 8914"/>
                <a:gd name="T18" fmla="*/ 2328 w 9630"/>
                <a:gd name="T19" fmla="*/ 2375 h 8914"/>
                <a:gd name="T20" fmla="*/ 2206 w 9630"/>
                <a:gd name="T21" fmla="*/ 3367 h 8914"/>
                <a:gd name="T22" fmla="*/ 644 w 9630"/>
                <a:gd name="T23" fmla="*/ 3286 h 8914"/>
                <a:gd name="T24" fmla="*/ 983 w 9630"/>
                <a:gd name="T25" fmla="*/ 0 h 8914"/>
                <a:gd name="T26" fmla="*/ 9630 w 9630"/>
                <a:gd name="T27" fmla="*/ 0 h 8914"/>
                <a:gd name="T28" fmla="*/ 9630 w 9630"/>
                <a:gd name="T29" fmla="*/ 8173 h 8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30" h="8914">
                  <a:moveTo>
                    <a:pt x="9630" y="8173"/>
                  </a:moveTo>
                  <a:cubicBezTo>
                    <a:pt x="9434" y="7424"/>
                    <a:pt x="9281" y="6660"/>
                    <a:pt x="9061" y="5919"/>
                  </a:cubicBezTo>
                  <a:cubicBezTo>
                    <a:pt x="8747" y="4868"/>
                    <a:pt x="8270" y="3830"/>
                    <a:pt x="7449" y="3154"/>
                  </a:cubicBezTo>
                  <a:cubicBezTo>
                    <a:pt x="7097" y="2865"/>
                    <a:pt x="6957" y="2563"/>
                    <a:pt x="6545" y="2774"/>
                  </a:cubicBezTo>
                  <a:cubicBezTo>
                    <a:pt x="6024" y="3040"/>
                    <a:pt x="6602" y="5814"/>
                    <a:pt x="6753" y="6469"/>
                  </a:cubicBezTo>
                  <a:cubicBezTo>
                    <a:pt x="7320" y="8914"/>
                    <a:pt x="4279" y="8559"/>
                    <a:pt x="3878" y="6168"/>
                  </a:cubicBezTo>
                  <a:cubicBezTo>
                    <a:pt x="3555" y="4242"/>
                    <a:pt x="4200" y="2701"/>
                    <a:pt x="3514" y="1207"/>
                  </a:cubicBezTo>
                  <a:cubicBezTo>
                    <a:pt x="3413" y="989"/>
                    <a:pt x="3269" y="765"/>
                    <a:pt x="3042" y="710"/>
                  </a:cubicBezTo>
                  <a:cubicBezTo>
                    <a:pt x="2728" y="635"/>
                    <a:pt x="2415" y="938"/>
                    <a:pt x="2328" y="1269"/>
                  </a:cubicBezTo>
                  <a:cubicBezTo>
                    <a:pt x="2241" y="1599"/>
                    <a:pt x="2283" y="2039"/>
                    <a:pt x="2328" y="2375"/>
                  </a:cubicBezTo>
                  <a:cubicBezTo>
                    <a:pt x="2374" y="2710"/>
                    <a:pt x="2387" y="3079"/>
                    <a:pt x="2206" y="3367"/>
                  </a:cubicBezTo>
                  <a:cubicBezTo>
                    <a:pt x="1864" y="3911"/>
                    <a:pt x="1030" y="3773"/>
                    <a:pt x="644" y="3286"/>
                  </a:cubicBezTo>
                  <a:cubicBezTo>
                    <a:pt x="0" y="2474"/>
                    <a:pt x="675" y="1310"/>
                    <a:pt x="983" y="0"/>
                  </a:cubicBezTo>
                  <a:lnTo>
                    <a:pt x="9630" y="0"/>
                  </a:lnTo>
                  <a:lnTo>
                    <a:pt x="9630" y="81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57D3DC12-2AB8-442E-A2B3-B20C49742CE4}"/>
                </a:ext>
              </a:extLst>
            </p:cNvPr>
            <p:cNvSpPr>
              <a:spLocks/>
            </p:cNvSpPr>
            <p:nvPr userDrawn="1"/>
          </p:nvSpPr>
          <p:spPr bwMode="auto">
            <a:xfrm>
              <a:off x="28576" y="3703638"/>
              <a:ext cx="2260600" cy="3140075"/>
            </a:xfrm>
            <a:custGeom>
              <a:avLst/>
              <a:gdLst>
                <a:gd name="T0" fmla="*/ 5817 w 6311"/>
                <a:gd name="T1" fmla="*/ 8760 h 8760"/>
                <a:gd name="T2" fmla="*/ 6135 w 6311"/>
                <a:gd name="T3" fmla="*/ 6444 h 8760"/>
                <a:gd name="T4" fmla="*/ 3976 w 6311"/>
                <a:gd name="T5" fmla="*/ 4315 h 8760"/>
                <a:gd name="T6" fmla="*/ 2249 w 6311"/>
                <a:gd name="T7" fmla="*/ 1713 h 8760"/>
                <a:gd name="T8" fmla="*/ 0 w 6311"/>
                <a:gd name="T9" fmla="*/ 65 h 8760"/>
                <a:gd name="T10" fmla="*/ 0 w 6311"/>
                <a:gd name="T11" fmla="*/ 8760 h 8760"/>
                <a:gd name="T12" fmla="*/ 5817 w 6311"/>
                <a:gd name="T13" fmla="*/ 8760 h 8760"/>
              </a:gdLst>
              <a:ahLst/>
              <a:cxnLst>
                <a:cxn ang="0">
                  <a:pos x="T0" y="T1"/>
                </a:cxn>
                <a:cxn ang="0">
                  <a:pos x="T2" y="T3"/>
                </a:cxn>
                <a:cxn ang="0">
                  <a:pos x="T4" y="T5"/>
                </a:cxn>
                <a:cxn ang="0">
                  <a:pos x="T6" y="T7"/>
                </a:cxn>
                <a:cxn ang="0">
                  <a:pos x="T8" y="T9"/>
                </a:cxn>
                <a:cxn ang="0">
                  <a:pos x="T10" y="T11"/>
                </a:cxn>
                <a:cxn ang="0">
                  <a:pos x="T12" y="T13"/>
                </a:cxn>
              </a:cxnLst>
              <a:rect l="0" t="0" r="r" b="b"/>
              <a:pathLst>
                <a:path w="6311" h="8760">
                  <a:moveTo>
                    <a:pt x="5817" y="8760"/>
                  </a:moveTo>
                  <a:cubicBezTo>
                    <a:pt x="6107" y="7955"/>
                    <a:pt x="6311" y="7064"/>
                    <a:pt x="6135" y="6444"/>
                  </a:cubicBezTo>
                  <a:cubicBezTo>
                    <a:pt x="5817" y="5323"/>
                    <a:pt x="4828" y="4874"/>
                    <a:pt x="3976" y="4315"/>
                  </a:cubicBezTo>
                  <a:cubicBezTo>
                    <a:pt x="2850" y="3577"/>
                    <a:pt x="2550" y="2923"/>
                    <a:pt x="2249" y="1713"/>
                  </a:cubicBezTo>
                  <a:cubicBezTo>
                    <a:pt x="2032" y="839"/>
                    <a:pt x="946" y="0"/>
                    <a:pt x="0" y="65"/>
                  </a:cubicBezTo>
                  <a:lnTo>
                    <a:pt x="0" y="8760"/>
                  </a:lnTo>
                  <a:lnTo>
                    <a:pt x="5817" y="876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11C0F6C0-C73C-4038-9828-480298458403}"/>
                </a:ext>
              </a:extLst>
            </p:cNvPr>
            <p:cNvSpPr>
              <a:spLocks/>
            </p:cNvSpPr>
            <p:nvPr userDrawn="1"/>
          </p:nvSpPr>
          <p:spPr bwMode="auto">
            <a:xfrm>
              <a:off x="8939213" y="4800600"/>
              <a:ext cx="3224213" cy="2043113"/>
            </a:xfrm>
            <a:custGeom>
              <a:avLst/>
              <a:gdLst>
                <a:gd name="T0" fmla="*/ 9001 w 9001"/>
                <a:gd name="T1" fmla="*/ 351 h 5698"/>
                <a:gd name="T2" fmla="*/ 4492 w 9001"/>
                <a:gd name="T3" fmla="*/ 730 h 5698"/>
                <a:gd name="T4" fmla="*/ 2761 w 9001"/>
                <a:gd name="T5" fmla="*/ 1486 h 5698"/>
                <a:gd name="T6" fmla="*/ 196 w 9001"/>
                <a:gd name="T7" fmla="*/ 4004 h 5698"/>
                <a:gd name="T8" fmla="*/ 94 w 9001"/>
                <a:gd name="T9" fmla="*/ 5698 h 5698"/>
                <a:gd name="T10" fmla="*/ 9001 w 9001"/>
                <a:gd name="T11" fmla="*/ 5698 h 5698"/>
                <a:gd name="T12" fmla="*/ 9001 w 9001"/>
                <a:gd name="T13" fmla="*/ 351 h 5698"/>
              </a:gdLst>
              <a:ahLst/>
              <a:cxnLst>
                <a:cxn ang="0">
                  <a:pos x="T0" y="T1"/>
                </a:cxn>
                <a:cxn ang="0">
                  <a:pos x="T2" y="T3"/>
                </a:cxn>
                <a:cxn ang="0">
                  <a:pos x="T4" y="T5"/>
                </a:cxn>
                <a:cxn ang="0">
                  <a:pos x="T6" y="T7"/>
                </a:cxn>
                <a:cxn ang="0">
                  <a:pos x="T8" y="T9"/>
                </a:cxn>
                <a:cxn ang="0">
                  <a:pos x="T10" y="T11"/>
                </a:cxn>
                <a:cxn ang="0">
                  <a:pos x="T12" y="T13"/>
                </a:cxn>
              </a:cxnLst>
              <a:rect l="0" t="0" r="r" b="b"/>
              <a:pathLst>
                <a:path w="9001" h="5698">
                  <a:moveTo>
                    <a:pt x="9001" y="351"/>
                  </a:moveTo>
                  <a:cubicBezTo>
                    <a:pt x="7468" y="0"/>
                    <a:pt x="5988" y="196"/>
                    <a:pt x="4492" y="730"/>
                  </a:cubicBezTo>
                  <a:cubicBezTo>
                    <a:pt x="3897" y="942"/>
                    <a:pt x="3319" y="1196"/>
                    <a:pt x="2761" y="1486"/>
                  </a:cubicBezTo>
                  <a:cubicBezTo>
                    <a:pt x="1712" y="2031"/>
                    <a:pt x="622" y="2783"/>
                    <a:pt x="196" y="4004"/>
                  </a:cubicBezTo>
                  <a:cubicBezTo>
                    <a:pt x="3" y="4557"/>
                    <a:pt x="0" y="5132"/>
                    <a:pt x="94" y="5698"/>
                  </a:cubicBezTo>
                  <a:lnTo>
                    <a:pt x="9001" y="5698"/>
                  </a:lnTo>
                  <a:lnTo>
                    <a:pt x="9001" y="351"/>
                  </a:ln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DBD3988B-505C-4A43-9233-C39AB400D668}"/>
              </a:ext>
            </a:extLst>
          </p:cNvPr>
          <p:cNvSpPr>
            <a:spLocks noGrp="1"/>
          </p:cNvSpPr>
          <p:nvPr>
            <p:ph type="dt" sz="half" idx="10"/>
          </p:nvPr>
        </p:nvSpPr>
        <p:spPr>
          <a:xfrm>
            <a:off x="280081" y="229365"/>
            <a:ext cx="1026205" cy="204481"/>
          </a:xfrm>
        </p:spPr>
        <p:txBody>
          <a:bodyPr/>
          <a:lstStyle>
            <a:lvl1pPr algn="l">
              <a:defRPr>
                <a:solidFill>
                  <a:schemeClr val="accent2"/>
                </a:solidFill>
              </a:defRPr>
            </a:lvl1pPr>
          </a:lstStyle>
          <a:p>
            <a:endParaRPr lang="fi-FI"/>
          </a:p>
        </p:txBody>
      </p:sp>
      <p:pic>
        <p:nvPicPr>
          <p:cNvPr id="11" name="Kuva 10">
            <a:extLst>
              <a:ext uri="{FF2B5EF4-FFF2-40B4-BE49-F238E27FC236}">
                <a16:creationId xmlns:a16="http://schemas.microsoft.com/office/drawing/2014/main" id="{1A39CC0E-82E0-4C8B-92E1-CE7DE6254A8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7183" y="2351314"/>
            <a:ext cx="7197634" cy="2155371"/>
          </a:xfrm>
          <a:prstGeom prst="rect">
            <a:avLst/>
          </a:prstGeom>
        </p:spPr>
      </p:pic>
    </p:spTree>
    <p:extLst>
      <p:ext uri="{BB962C8B-B14F-4D97-AF65-F5344CB8AC3E}">
        <p14:creationId xmlns:p14="http://schemas.microsoft.com/office/powerpoint/2010/main" val="31476169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Kuvakalvo">
  <p:cSld name="Kuvakalvo">
    <p:spTree>
      <p:nvGrpSpPr>
        <p:cNvPr id="1" name="Shape 24"/>
        <p:cNvGrpSpPr/>
        <p:nvPr/>
      </p:nvGrpSpPr>
      <p:grpSpPr>
        <a:xfrm>
          <a:off x="0" y="0"/>
          <a:ext cx="0" cy="0"/>
          <a:chOff x="0" y="0"/>
          <a:chExt cx="0" cy="0"/>
        </a:xfrm>
      </p:grpSpPr>
      <p:sp>
        <p:nvSpPr>
          <p:cNvPr id="25" name="Google Shape;25;g6c07c7ec34_2_76"/>
          <p:cNvSpPr txBox="1">
            <a:spLocks noGrp="1"/>
          </p:cNvSpPr>
          <p:nvPr>
            <p:ph type="ftr" idx="11"/>
          </p:nvPr>
        </p:nvSpPr>
        <p:spPr>
          <a:xfrm>
            <a:off x="4464000" y="6616800"/>
            <a:ext cx="3072000" cy="180000"/>
          </a:xfrm>
          <a:prstGeom prst="rect">
            <a:avLst/>
          </a:prstGeom>
          <a:noFill/>
          <a:ln>
            <a:noFill/>
          </a:ln>
        </p:spPr>
        <p:txBody>
          <a:bodyPr spcFirstLastPara="1" wrap="square" lIns="0" tIns="0" rIns="0" bIns="0" anchor="ctr" anchorCtr="0">
            <a:noAutofit/>
          </a:bodyPr>
          <a:lstStyle>
            <a:lvl1pPr lvl="0" algn="l">
              <a:lnSpc>
                <a:spcPct val="58333"/>
              </a:lnSpc>
              <a:spcBef>
                <a:spcPts val="0"/>
              </a:spcBef>
              <a:spcAft>
                <a:spcPts val="0"/>
              </a:spcAft>
              <a:buClr>
                <a:schemeClr val="lt1"/>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6" name="Google Shape;26;g6c07c7ec34_2_76"/>
          <p:cNvSpPr txBox="1">
            <a:spLocks noGrp="1"/>
          </p:cNvSpPr>
          <p:nvPr>
            <p:ph type="sldNum" idx="12"/>
          </p:nvPr>
        </p:nvSpPr>
        <p:spPr>
          <a:xfrm>
            <a:off x="8737605" y="6616800"/>
            <a:ext cx="2976000" cy="180000"/>
          </a:xfrm>
          <a:prstGeom prst="rect">
            <a:avLst/>
          </a:prstGeom>
          <a:noFill/>
          <a:ln>
            <a:noFill/>
          </a:ln>
        </p:spPr>
        <p:txBody>
          <a:bodyPr spcFirstLastPara="1" wrap="square" lIns="0" tIns="0" rIns="0" bIns="0" anchor="ctr" anchorCtr="0">
            <a:noAutofit/>
          </a:bodyPr>
          <a:lstStyle>
            <a:lvl1pPr marL="0" marR="0" lvl="0"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1pPr>
            <a:lvl2pPr marL="0" marR="0" lvl="1"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2pPr>
            <a:lvl3pPr marL="0" marR="0" lvl="2"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3pPr>
            <a:lvl4pPr marL="0" marR="0" lvl="3"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4pPr>
            <a:lvl5pPr marL="0" marR="0" lvl="4"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5pPr>
            <a:lvl6pPr marL="0" marR="0" lvl="5"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6pPr>
            <a:lvl7pPr marL="0" marR="0" lvl="6"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7pPr>
            <a:lvl8pPr marL="0" marR="0" lvl="7"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8pPr>
            <a:lvl9pPr marL="0" marR="0" lvl="8" indent="0" algn="r">
              <a:lnSpc>
                <a:spcPct val="104999"/>
              </a:lnSpc>
              <a:spcBef>
                <a:spcPts val="0"/>
              </a:spcBef>
              <a:spcAft>
                <a:spcPts val="0"/>
              </a:spcAft>
              <a:buClr>
                <a:schemeClr val="lt1"/>
              </a:buClr>
              <a:buSzPts val="1000"/>
              <a:buFont typeface="Calibri"/>
              <a:buNone/>
              <a:defRPr sz="1333" b="1" i="0" u="none" strike="noStrike" cap="none">
                <a:solidFill>
                  <a:schemeClr val="lt1"/>
                </a:solidFill>
                <a:latin typeface="Calibri"/>
                <a:ea typeface="Calibri"/>
                <a:cs typeface="Calibri"/>
                <a:sym typeface="Calibri"/>
              </a:defRPr>
            </a:lvl9pPr>
          </a:lstStyle>
          <a:p>
            <a:fld id="{00000000-1234-1234-1234-123412341234}" type="slidenum">
              <a:rPr lang="fi-FI" smtClean="0"/>
              <a:pPr/>
              <a:t>‹#›</a:t>
            </a:fld>
            <a:endParaRPr lang="fi-FI"/>
          </a:p>
        </p:txBody>
      </p:sp>
      <p:sp>
        <p:nvSpPr>
          <p:cNvPr id="27" name="Google Shape;27;g6c07c7ec34_2_76"/>
          <p:cNvSpPr>
            <a:spLocks noGrp="1"/>
          </p:cNvSpPr>
          <p:nvPr>
            <p:ph type="pic" idx="2"/>
          </p:nvPr>
        </p:nvSpPr>
        <p:spPr>
          <a:xfrm>
            <a:off x="480000" y="360000"/>
            <a:ext cx="11232000" cy="5634000"/>
          </a:xfrm>
          <a:prstGeom prst="rect">
            <a:avLst/>
          </a:prstGeom>
          <a:noFill/>
          <a:ln>
            <a:noFill/>
          </a:ln>
        </p:spPr>
        <p:txBody>
          <a:bodyPr spcFirstLastPara="1" wrap="square" lIns="0" tIns="0" rIns="0" bIns="0" anchor="t" anchorCtr="0">
            <a:noAutofit/>
          </a:bodyPr>
          <a:lstStyle>
            <a:lvl1pPr marR="0" lvl="0" algn="l" rtl="0">
              <a:lnSpc>
                <a:spcPct val="108333"/>
              </a:lnSpc>
              <a:spcBef>
                <a:spcPts val="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1pPr>
            <a:lvl2pPr marR="0" lvl="1" algn="l" rtl="0">
              <a:lnSpc>
                <a:spcPct val="108333"/>
              </a:lnSpc>
              <a:spcBef>
                <a:spcPts val="0"/>
              </a:spcBef>
              <a:spcAft>
                <a:spcPts val="0"/>
              </a:spcAft>
              <a:buClr>
                <a:schemeClr val="dk2"/>
              </a:buClr>
              <a:buSzPts val="2760"/>
              <a:buFont typeface="Calibri"/>
              <a:buChar char="•"/>
              <a:defRPr sz="3200" b="0" i="0" u="none" strike="noStrike" cap="none">
                <a:solidFill>
                  <a:schemeClr val="dk1"/>
                </a:solidFill>
                <a:latin typeface="Calibri"/>
                <a:ea typeface="Calibri"/>
                <a:cs typeface="Calibri"/>
                <a:sym typeface="Calibri"/>
              </a:defRPr>
            </a:lvl2pPr>
            <a:lvl3pPr marR="0" lvl="2" algn="l" rtl="0">
              <a:lnSpc>
                <a:spcPct val="110000"/>
              </a:lnSpc>
              <a:spcBef>
                <a:spcPts val="0"/>
              </a:spcBef>
              <a:spcAft>
                <a:spcPts val="0"/>
              </a:spcAft>
              <a:buClr>
                <a:schemeClr val="dk2"/>
              </a:buClr>
              <a:buSzPts val="2300"/>
              <a:buFont typeface="Calibri"/>
              <a:buChar char="•"/>
              <a:defRPr sz="2667" b="0" i="0" u="none" strike="noStrike" cap="none">
                <a:solidFill>
                  <a:schemeClr val="dk1"/>
                </a:solidFill>
                <a:latin typeface="Calibri"/>
                <a:ea typeface="Calibri"/>
                <a:cs typeface="Calibri"/>
                <a:sym typeface="Calibri"/>
              </a:defRPr>
            </a:lvl3pPr>
            <a:lvl4pPr marR="0" lvl="3" algn="l" rtl="0">
              <a:lnSpc>
                <a:spcPct val="110000"/>
              </a:lnSpc>
              <a:spcBef>
                <a:spcPts val="0"/>
              </a:spcBef>
              <a:spcAft>
                <a:spcPts val="0"/>
              </a:spcAft>
              <a:buClr>
                <a:schemeClr val="dk2"/>
              </a:buClr>
              <a:buSzPts val="2300"/>
              <a:buFont typeface="Calibri"/>
              <a:buChar char="•"/>
              <a:defRPr sz="2667" b="0" i="0" u="none" strike="noStrike" cap="none">
                <a:solidFill>
                  <a:schemeClr val="dk1"/>
                </a:solidFill>
                <a:latin typeface="Calibri"/>
                <a:ea typeface="Calibri"/>
                <a:cs typeface="Calibri"/>
                <a:sym typeface="Calibri"/>
              </a:defRPr>
            </a:lvl4pPr>
            <a:lvl5pPr marR="0" lvl="4" algn="l" rtl="0">
              <a:lnSpc>
                <a:spcPct val="110000"/>
              </a:lnSpc>
              <a:spcBef>
                <a:spcPts val="0"/>
              </a:spcBef>
              <a:spcAft>
                <a:spcPts val="0"/>
              </a:spcAft>
              <a:buClr>
                <a:schemeClr val="dk2"/>
              </a:buClr>
              <a:buSzPts val="2300"/>
              <a:buFont typeface="Calibri"/>
              <a:buChar char="•"/>
              <a:defRPr sz="2667"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g6c07c7ec34_2_76"/>
          <p:cNvSpPr txBox="1">
            <a:spLocks noGrp="1"/>
          </p:cNvSpPr>
          <p:nvPr>
            <p:ph type="body" idx="1"/>
          </p:nvPr>
        </p:nvSpPr>
        <p:spPr>
          <a:xfrm>
            <a:off x="479381" y="6048004"/>
            <a:ext cx="8978000" cy="250800"/>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Clr>
                <a:schemeClr val="dk1"/>
              </a:buClr>
              <a:buSzPts val="1200"/>
              <a:buNone/>
              <a:defRPr sz="1600"/>
            </a:lvl1pPr>
            <a:lvl2pPr marL="1219170" lvl="1" indent="-480047" algn="l">
              <a:lnSpc>
                <a:spcPct val="144444"/>
              </a:lnSpc>
              <a:spcBef>
                <a:spcPts val="0"/>
              </a:spcBef>
              <a:spcAft>
                <a:spcPts val="0"/>
              </a:spcAft>
              <a:buSzPts val="2070"/>
              <a:buChar char="•"/>
              <a:defRPr/>
            </a:lvl2pPr>
            <a:lvl3pPr marL="1828754" lvl="2" indent="-480047" algn="l">
              <a:lnSpc>
                <a:spcPct val="122222"/>
              </a:lnSpc>
              <a:spcBef>
                <a:spcPts val="0"/>
              </a:spcBef>
              <a:spcAft>
                <a:spcPts val="0"/>
              </a:spcAft>
              <a:buSzPts val="2070"/>
              <a:buChar char="•"/>
              <a:defRPr/>
            </a:lvl3pPr>
            <a:lvl4pPr marL="2438339" lvl="3" indent="-480047" algn="l">
              <a:lnSpc>
                <a:spcPct val="122222"/>
              </a:lnSpc>
              <a:spcBef>
                <a:spcPts val="0"/>
              </a:spcBef>
              <a:spcAft>
                <a:spcPts val="0"/>
              </a:spcAft>
              <a:buSzPts val="2070"/>
              <a:buChar char="•"/>
              <a:defRPr/>
            </a:lvl4pPr>
            <a:lvl5pPr marL="3047924" lvl="4" indent="-480048" algn="l">
              <a:lnSpc>
                <a:spcPct val="122222"/>
              </a:lnSpc>
              <a:spcBef>
                <a:spcPts val="0"/>
              </a:spcBef>
              <a:spcAft>
                <a:spcPts val="0"/>
              </a:spcAft>
              <a:buSzPts val="2070"/>
              <a:buChar char="•"/>
              <a:defRPr/>
            </a:lvl5pPr>
            <a:lvl6pPr marL="3657509" lvl="5" indent="-457189" algn="l">
              <a:lnSpc>
                <a:spcPct val="100000"/>
              </a:lnSpc>
              <a:spcBef>
                <a:spcPts val="48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554011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Otsikko ja sisältö 2">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endParaRPr lang="fi-FI"/>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2F1CF59-F507-4B2D-99C5-835A046A702D}"/>
              </a:ext>
            </a:extLst>
          </p:cNvPr>
          <p:cNvSpPr>
            <a:spLocks noGrp="1"/>
          </p:cNvSpPr>
          <p:nvPr>
            <p:ph type="dt" sz="half" idx="10"/>
          </p:nvPr>
        </p:nvSpPr>
        <p:spPr/>
        <p:txBody>
          <a:bodyPr/>
          <a:lstStyle>
            <a:lvl1pPr>
              <a:defRPr>
                <a:solidFill>
                  <a:schemeClr val="bg1"/>
                </a:solidFill>
              </a:defRPr>
            </a:lvl1pPr>
          </a:lstStyle>
          <a:p>
            <a:endParaRPr lang="fi-FI"/>
          </a:p>
        </p:txBody>
      </p:sp>
      <p:sp>
        <p:nvSpPr>
          <p:cNvPr id="5" name="Alatunnisteen paikkamerkki 4">
            <a:extLst>
              <a:ext uri="{FF2B5EF4-FFF2-40B4-BE49-F238E27FC236}">
                <a16:creationId xmlns:a16="http://schemas.microsoft.com/office/drawing/2014/main" id="{FB21828E-AC66-4B24-B3A5-EB343A6FD181}"/>
              </a:ext>
            </a:extLst>
          </p:cNvPr>
          <p:cNvSpPr>
            <a:spLocks noGrp="1"/>
          </p:cNvSpPr>
          <p:nvPr>
            <p:ph type="ftr" sz="quarter" idx="11"/>
          </p:nvPr>
        </p:nvSpPr>
        <p:spPr/>
        <p:txBody>
          <a:bodyPr/>
          <a:lstStyle>
            <a:lvl1pPr>
              <a:defRPr>
                <a:solidFill>
                  <a:schemeClr val="bg1"/>
                </a:solidFill>
              </a:defRPr>
            </a:lvl1pPr>
          </a:lstStyle>
          <a:p>
            <a:pPr algn="l"/>
            <a:endParaRPr lang="fi-FI"/>
          </a:p>
        </p:txBody>
      </p:sp>
      <p:sp>
        <p:nvSpPr>
          <p:cNvPr id="6" name="Dian numeron paikkamerkki 5">
            <a:extLst>
              <a:ext uri="{FF2B5EF4-FFF2-40B4-BE49-F238E27FC236}">
                <a16:creationId xmlns:a16="http://schemas.microsoft.com/office/drawing/2014/main" id="{DC1ACAB6-9A89-4582-B062-8392219A1F06}"/>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5" name="Kuva 14" descr="Rakennetun ympäristön tieto">
            <a:extLst>
              <a:ext uri="{FF2B5EF4-FFF2-40B4-BE49-F238E27FC236}">
                <a16:creationId xmlns:a16="http://schemas.microsoft.com/office/drawing/2014/main" id="{2D2AA4EC-AD93-44C2-9DDF-79401CDBCE5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Tree>
    <p:extLst>
      <p:ext uri="{BB962C8B-B14F-4D97-AF65-F5344CB8AC3E}">
        <p14:creationId xmlns:p14="http://schemas.microsoft.com/office/powerpoint/2010/main" val="41161260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Lopetus">
    <p:bg>
      <p:bgPr>
        <a:solidFill>
          <a:srgbClr val="253746"/>
        </a:solidFill>
        <a:effectLst/>
      </p:bgPr>
    </p:bg>
    <p:spTree>
      <p:nvGrpSpPr>
        <p:cNvPr id="1" name=""/>
        <p:cNvGrpSpPr/>
        <p:nvPr/>
      </p:nvGrpSpPr>
      <p:grpSpPr>
        <a:xfrm>
          <a:off x="0" y="0"/>
          <a:ext cx="0" cy="0"/>
          <a:chOff x="0" y="0"/>
          <a:chExt cx="0" cy="0"/>
        </a:xfrm>
      </p:grpSpPr>
      <p:grpSp>
        <p:nvGrpSpPr>
          <p:cNvPr id="24" name="Ryhmä 23">
            <a:extLst>
              <a:ext uri="{FF2B5EF4-FFF2-40B4-BE49-F238E27FC236}">
                <a16:creationId xmlns:a16="http://schemas.microsoft.com/office/drawing/2014/main" id="{A53B309B-607F-4E44-BC64-7EF839E0CE16}"/>
              </a:ext>
              <a:ext uri="{C183D7F6-B498-43B3-948B-1728B52AA6E4}">
                <adec:decorative xmlns:adec="http://schemas.microsoft.com/office/drawing/2017/decorative" val="1"/>
              </a:ext>
            </a:extLst>
          </p:cNvPr>
          <p:cNvGrpSpPr/>
          <p:nvPr userDrawn="1"/>
        </p:nvGrpSpPr>
        <p:grpSpPr>
          <a:xfrm>
            <a:off x="6209267" y="0"/>
            <a:ext cx="5986462" cy="6858000"/>
            <a:chOff x="6209267" y="0"/>
            <a:chExt cx="5986462" cy="6858000"/>
          </a:xfrm>
        </p:grpSpPr>
        <p:sp>
          <p:nvSpPr>
            <p:cNvPr id="7" name="Rectangle 6">
              <a:extLst>
                <a:ext uri="{FF2B5EF4-FFF2-40B4-BE49-F238E27FC236}">
                  <a16:creationId xmlns:a16="http://schemas.microsoft.com/office/drawing/2014/main" id="{34D71DC2-FCDB-4DD3-A58B-C25997B7C2EF}"/>
                </a:ext>
                <a:ext uri="{C183D7F6-B498-43B3-948B-1728B52AA6E4}">
                  <adec:decorative xmlns:adec="http://schemas.microsoft.com/office/drawing/2017/decorative" val="1"/>
                </a:ext>
              </a:extLst>
            </p:cNvPr>
            <p:cNvSpPr>
              <a:spLocks noChangeArrowheads="1"/>
            </p:cNvSpPr>
            <p:nvPr userDrawn="1"/>
          </p:nvSpPr>
          <p:spPr bwMode="auto">
            <a:xfrm>
              <a:off x="8030129" y="0"/>
              <a:ext cx="1822450" cy="3195205"/>
            </a:xfrm>
            <a:prstGeom prst="rect">
              <a:avLst/>
            </a:prstGeom>
            <a:solidFill>
              <a:srgbClr val="2461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a:extLst>
                <a:ext uri="{FF2B5EF4-FFF2-40B4-BE49-F238E27FC236}">
                  <a16:creationId xmlns:a16="http://schemas.microsoft.com/office/drawing/2014/main" id="{1B96E5D4-717C-48A6-AB61-E65593381769}"/>
                </a:ext>
                <a:ext uri="{C183D7F6-B498-43B3-948B-1728B52AA6E4}">
                  <adec:decorative xmlns:adec="http://schemas.microsoft.com/office/drawing/2017/decorative" val="1"/>
                </a:ext>
              </a:extLst>
            </p:cNvPr>
            <p:cNvSpPr>
              <a:spLocks/>
            </p:cNvSpPr>
            <p:nvPr userDrawn="1"/>
          </p:nvSpPr>
          <p:spPr bwMode="auto">
            <a:xfrm>
              <a:off x="6209267" y="0"/>
              <a:ext cx="1820863" cy="3195205"/>
            </a:xfrm>
            <a:custGeom>
              <a:avLst/>
              <a:gdLst>
                <a:gd name="T0" fmla="*/ 0 w 10140"/>
                <a:gd name="T1" fmla="*/ 10758 h 17747"/>
                <a:gd name="T2" fmla="*/ 3152 w 10140"/>
                <a:gd name="T3" fmla="*/ 7567 h 17747"/>
                <a:gd name="T4" fmla="*/ 0 w 10140"/>
                <a:gd name="T5" fmla="*/ 4375 h 17747"/>
                <a:gd name="T6" fmla="*/ 0 w 10140"/>
                <a:gd name="T7" fmla="*/ 0 h 17747"/>
                <a:gd name="T8" fmla="*/ 6770 w 10140"/>
                <a:gd name="T9" fmla="*/ 0 h 17747"/>
                <a:gd name="T10" fmla="*/ 10140 w 10140"/>
                <a:gd name="T11" fmla="*/ 7567 h 17747"/>
                <a:gd name="T12" fmla="*/ 0 w 10140"/>
                <a:gd name="T13" fmla="*/ 17747 h 17747"/>
                <a:gd name="T14" fmla="*/ 0 w 10140"/>
                <a:gd name="T15" fmla="*/ 10758 h 17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40" h="17747">
                  <a:moveTo>
                    <a:pt x="0" y="10758"/>
                  </a:moveTo>
                  <a:cubicBezTo>
                    <a:pt x="1742" y="10737"/>
                    <a:pt x="3152" y="9314"/>
                    <a:pt x="3152" y="7567"/>
                  </a:cubicBezTo>
                  <a:cubicBezTo>
                    <a:pt x="3152" y="5820"/>
                    <a:pt x="1742" y="4397"/>
                    <a:pt x="0" y="4375"/>
                  </a:cubicBezTo>
                  <a:lnTo>
                    <a:pt x="0" y="0"/>
                  </a:lnTo>
                  <a:lnTo>
                    <a:pt x="6770" y="0"/>
                  </a:lnTo>
                  <a:cubicBezTo>
                    <a:pt x="8839" y="1864"/>
                    <a:pt x="10140" y="4563"/>
                    <a:pt x="10140" y="7567"/>
                  </a:cubicBezTo>
                  <a:cubicBezTo>
                    <a:pt x="10140" y="13176"/>
                    <a:pt x="5604" y="17725"/>
                    <a:pt x="0" y="17747"/>
                  </a:cubicBezTo>
                  <a:lnTo>
                    <a:pt x="0" y="10758"/>
                  </a:ln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a:extLst>
                <a:ext uri="{FF2B5EF4-FFF2-40B4-BE49-F238E27FC236}">
                  <a16:creationId xmlns:a16="http://schemas.microsoft.com/office/drawing/2014/main" id="{7B73004A-45B5-4902-9C35-6DE5D4B083A5}"/>
                </a:ext>
                <a:ext uri="{C183D7F6-B498-43B3-948B-1728B52AA6E4}">
                  <adec:decorative xmlns:adec="http://schemas.microsoft.com/office/drawing/2017/decorative" val="1"/>
                </a:ext>
              </a:extLst>
            </p:cNvPr>
            <p:cNvSpPr>
              <a:spLocks/>
            </p:cNvSpPr>
            <p:nvPr userDrawn="1"/>
          </p:nvSpPr>
          <p:spPr bwMode="auto">
            <a:xfrm>
              <a:off x="9855754" y="3195205"/>
              <a:ext cx="2339975" cy="3662795"/>
            </a:xfrm>
            <a:custGeom>
              <a:avLst/>
              <a:gdLst>
                <a:gd name="T0" fmla="*/ 13026 w 13026"/>
                <a:gd name="T1" fmla="*/ 403 h 20351"/>
                <a:gd name="T2" fmla="*/ 10181 w 13026"/>
                <a:gd name="T3" fmla="*/ 0 h 20351"/>
                <a:gd name="T4" fmla="*/ 0 w 13026"/>
                <a:gd name="T5" fmla="*/ 10180 h 20351"/>
                <a:gd name="T6" fmla="*/ 9752 w 13026"/>
                <a:gd name="T7" fmla="*/ 20351 h 20351"/>
                <a:gd name="T8" fmla="*/ 10609 w 13026"/>
                <a:gd name="T9" fmla="*/ 20351 h 20351"/>
                <a:gd name="T10" fmla="*/ 13026 w 13026"/>
                <a:gd name="T11" fmla="*/ 19957 h 20351"/>
                <a:gd name="T12" fmla="*/ 13026 w 13026"/>
                <a:gd name="T13" fmla="*/ 403 h 20351"/>
              </a:gdLst>
              <a:ahLst/>
              <a:cxnLst>
                <a:cxn ang="0">
                  <a:pos x="T0" y="T1"/>
                </a:cxn>
                <a:cxn ang="0">
                  <a:pos x="T2" y="T3"/>
                </a:cxn>
                <a:cxn ang="0">
                  <a:pos x="T4" y="T5"/>
                </a:cxn>
                <a:cxn ang="0">
                  <a:pos x="T6" y="T7"/>
                </a:cxn>
                <a:cxn ang="0">
                  <a:pos x="T8" y="T9"/>
                </a:cxn>
                <a:cxn ang="0">
                  <a:pos x="T10" y="T11"/>
                </a:cxn>
                <a:cxn ang="0">
                  <a:pos x="T12" y="T13"/>
                </a:cxn>
              </a:cxnLst>
              <a:rect l="0" t="0" r="r" b="b"/>
              <a:pathLst>
                <a:path w="13026" h="20351">
                  <a:moveTo>
                    <a:pt x="13026" y="403"/>
                  </a:moveTo>
                  <a:cubicBezTo>
                    <a:pt x="12123" y="141"/>
                    <a:pt x="11168" y="0"/>
                    <a:pt x="10181" y="0"/>
                  </a:cubicBezTo>
                  <a:cubicBezTo>
                    <a:pt x="4558" y="0"/>
                    <a:pt x="0" y="4558"/>
                    <a:pt x="0" y="10180"/>
                  </a:cubicBezTo>
                  <a:cubicBezTo>
                    <a:pt x="0" y="15659"/>
                    <a:pt x="4328" y="20126"/>
                    <a:pt x="9752" y="20351"/>
                  </a:cubicBezTo>
                  <a:lnTo>
                    <a:pt x="10609" y="20351"/>
                  </a:lnTo>
                  <a:cubicBezTo>
                    <a:pt x="11445" y="20316"/>
                    <a:pt x="12255" y="20181"/>
                    <a:pt x="13026" y="19957"/>
                  </a:cubicBezTo>
                  <a:lnTo>
                    <a:pt x="13026" y="403"/>
                  </a:lnTo>
                  <a:close/>
                </a:path>
              </a:pathLst>
            </a:custGeom>
            <a:solidFill>
              <a:srgbClr val="2B5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Rectangle 9">
              <a:extLst>
                <a:ext uri="{FF2B5EF4-FFF2-40B4-BE49-F238E27FC236}">
                  <a16:creationId xmlns:a16="http://schemas.microsoft.com/office/drawing/2014/main" id="{CCB7B070-ADA3-46BE-90C7-2550AB0E2350}"/>
                </a:ext>
                <a:ext uri="{C183D7F6-B498-43B3-948B-1728B52AA6E4}">
                  <adec:decorative xmlns:adec="http://schemas.microsoft.com/office/drawing/2017/decorative" val="1"/>
                </a:ext>
              </a:extLst>
            </p:cNvPr>
            <p:cNvSpPr>
              <a:spLocks noChangeArrowheads="1"/>
            </p:cNvSpPr>
            <p:nvPr userDrawn="1"/>
          </p:nvSpPr>
          <p:spPr bwMode="auto">
            <a:xfrm>
              <a:off x="6209267" y="3195205"/>
              <a:ext cx="3643313" cy="3662795"/>
            </a:xfrm>
            <a:prstGeom prst="rect">
              <a:avLst/>
            </a:prstGeom>
            <a:solidFill>
              <a:srgbClr val="C76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Rectangle 10">
              <a:extLst>
                <a:ext uri="{FF2B5EF4-FFF2-40B4-BE49-F238E27FC236}">
                  <a16:creationId xmlns:a16="http://schemas.microsoft.com/office/drawing/2014/main" id="{A4913DED-F514-44CC-AD38-F5113C06E4D9}"/>
                </a:ext>
                <a:ext uri="{C183D7F6-B498-43B3-948B-1728B52AA6E4}">
                  <adec:decorative xmlns:adec="http://schemas.microsoft.com/office/drawing/2017/decorative" val="1"/>
                </a:ext>
              </a:extLst>
            </p:cNvPr>
            <p:cNvSpPr>
              <a:spLocks noChangeArrowheads="1"/>
            </p:cNvSpPr>
            <p:nvPr userDrawn="1"/>
          </p:nvSpPr>
          <p:spPr bwMode="auto">
            <a:xfrm>
              <a:off x="7450692" y="3195205"/>
              <a:ext cx="2401888" cy="2406344"/>
            </a:xfrm>
            <a:prstGeom prst="rect">
              <a:avLst/>
            </a:prstGeom>
            <a:solidFill>
              <a:srgbClr val="EDC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Rectangle 11">
              <a:extLst>
                <a:ext uri="{FF2B5EF4-FFF2-40B4-BE49-F238E27FC236}">
                  <a16:creationId xmlns:a16="http://schemas.microsoft.com/office/drawing/2014/main" id="{1DAD5436-C906-43A8-81E6-D79A029CC03F}"/>
                </a:ext>
                <a:ext uri="{C183D7F6-B498-43B3-948B-1728B52AA6E4}">
                  <adec:decorative xmlns:adec="http://schemas.microsoft.com/office/drawing/2017/decorative" val="1"/>
                </a:ext>
              </a:extLst>
            </p:cNvPr>
            <p:cNvSpPr>
              <a:spLocks noChangeArrowheads="1"/>
            </p:cNvSpPr>
            <p:nvPr userDrawn="1"/>
          </p:nvSpPr>
          <p:spPr bwMode="auto">
            <a:xfrm>
              <a:off x="9857342" y="2058036"/>
              <a:ext cx="1141413" cy="1135578"/>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Rectangle 12">
              <a:extLst>
                <a:ext uri="{FF2B5EF4-FFF2-40B4-BE49-F238E27FC236}">
                  <a16:creationId xmlns:a16="http://schemas.microsoft.com/office/drawing/2014/main" id="{98AFDEF1-DD1D-4250-AEE3-A67910F0B08B}"/>
                </a:ext>
                <a:ext uri="{C183D7F6-B498-43B3-948B-1728B52AA6E4}">
                  <adec:decorative xmlns:adec="http://schemas.microsoft.com/office/drawing/2017/decorative" val="1"/>
                </a:ext>
              </a:extLst>
            </p:cNvPr>
            <p:cNvSpPr>
              <a:spLocks noChangeArrowheads="1"/>
            </p:cNvSpPr>
            <p:nvPr userDrawn="1"/>
          </p:nvSpPr>
          <p:spPr bwMode="auto">
            <a:xfrm>
              <a:off x="11113054" y="2058036"/>
              <a:ext cx="1082675" cy="1135578"/>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Rectangle 13">
              <a:extLst>
                <a:ext uri="{FF2B5EF4-FFF2-40B4-BE49-F238E27FC236}">
                  <a16:creationId xmlns:a16="http://schemas.microsoft.com/office/drawing/2014/main" id="{CDFEA454-F8DB-4D6C-A7AB-60DBEA600548}"/>
                </a:ext>
                <a:ext uri="{C183D7F6-B498-43B3-948B-1728B52AA6E4}">
                  <adec:decorative xmlns:adec="http://schemas.microsoft.com/office/drawing/2017/decorative" val="1"/>
                </a:ext>
              </a:extLst>
            </p:cNvPr>
            <p:cNvSpPr>
              <a:spLocks noChangeArrowheads="1"/>
            </p:cNvSpPr>
            <p:nvPr userDrawn="1"/>
          </p:nvSpPr>
          <p:spPr bwMode="auto">
            <a:xfrm>
              <a:off x="9857342" y="793633"/>
              <a:ext cx="1141413" cy="1137169"/>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Rectangle 14">
              <a:extLst>
                <a:ext uri="{FF2B5EF4-FFF2-40B4-BE49-F238E27FC236}">
                  <a16:creationId xmlns:a16="http://schemas.microsoft.com/office/drawing/2014/main" id="{E2A02057-80AB-4BE3-9CB8-6218DF086AE3}"/>
                </a:ext>
                <a:ext uri="{C183D7F6-B498-43B3-948B-1728B52AA6E4}">
                  <adec:decorative xmlns:adec="http://schemas.microsoft.com/office/drawing/2017/decorative" val="1"/>
                </a:ext>
              </a:extLst>
            </p:cNvPr>
            <p:cNvSpPr>
              <a:spLocks noChangeArrowheads="1"/>
            </p:cNvSpPr>
            <p:nvPr userDrawn="1"/>
          </p:nvSpPr>
          <p:spPr bwMode="auto">
            <a:xfrm>
              <a:off x="11113054" y="793633"/>
              <a:ext cx="1082675" cy="1137169"/>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15">
              <a:extLst>
                <a:ext uri="{FF2B5EF4-FFF2-40B4-BE49-F238E27FC236}">
                  <a16:creationId xmlns:a16="http://schemas.microsoft.com/office/drawing/2014/main" id="{6D89A4C6-11AD-4373-801C-B88D2CD9F600}"/>
                </a:ext>
                <a:ext uri="{C183D7F6-B498-43B3-948B-1728B52AA6E4}">
                  <adec:decorative xmlns:adec="http://schemas.microsoft.com/office/drawing/2017/decorative" val="1"/>
                </a:ext>
              </a:extLst>
            </p:cNvPr>
            <p:cNvSpPr>
              <a:spLocks noChangeArrowheads="1"/>
            </p:cNvSpPr>
            <p:nvPr userDrawn="1"/>
          </p:nvSpPr>
          <p:spPr bwMode="auto">
            <a:xfrm>
              <a:off x="9857342" y="0"/>
              <a:ext cx="1141413" cy="66639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16">
              <a:extLst>
                <a:ext uri="{FF2B5EF4-FFF2-40B4-BE49-F238E27FC236}">
                  <a16:creationId xmlns:a16="http://schemas.microsoft.com/office/drawing/2014/main" id="{832CFA3F-82CF-42F7-B284-EB5492555CD1}"/>
                </a:ext>
                <a:ext uri="{C183D7F6-B498-43B3-948B-1728B52AA6E4}">
                  <adec:decorative xmlns:adec="http://schemas.microsoft.com/office/drawing/2017/decorative" val="1"/>
                </a:ext>
              </a:extLst>
            </p:cNvPr>
            <p:cNvSpPr>
              <a:spLocks noChangeArrowheads="1"/>
            </p:cNvSpPr>
            <p:nvPr userDrawn="1"/>
          </p:nvSpPr>
          <p:spPr bwMode="auto">
            <a:xfrm>
              <a:off x="11113054" y="0"/>
              <a:ext cx="1082675" cy="666397"/>
            </a:xfrm>
            <a:prstGeom prst="rect">
              <a:avLst/>
            </a:prstGeom>
            <a:solidFill>
              <a:srgbClr val="BAD4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27" name="Kuva 26" descr="Rakennetun ympäristön tieto">
            <a:extLst>
              <a:ext uri="{FF2B5EF4-FFF2-40B4-BE49-F238E27FC236}">
                <a16:creationId xmlns:a16="http://schemas.microsoft.com/office/drawing/2014/main" id="{716C83DB-1F99-4DF9-934A-9E342902640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350792" y="343854"/>
            <a:ext cx="1478007" cy="259837"/>
          </a:xfrm>
          <a:prstGeom prst="rect">
            <a:avLst/>
          </a:prstGeom>
        </p:spPr>
      </p:pic>
      <p:sp>
        <p:nvSpPr>
          <p:cNvPr id="28" name="Otsikko 27">
            <a:extLst>
              <a:ext uri="{FF2B5EF4-FFF2-40B4-BE49-F238E27FC236}">
                <a16:creationId xmlns:a16="http://schemas.microsoft.com/office/drawing/2014/main" id="{978ABD2B-FE62-4099-9FA0-9DE83AE0B386}"/>
              </a:ext>
            </a:extLst>
          </p:cNvPr>
          <p:cNvSpPr>
            <a:spLocks noGrp="1"/>
          </p:cNvSpPr>
          <p:nvPr>
            <p:ph type="title"/>
          </p:nvPr>
        </p:nvSpPr>
        <p:spPr>
          <a:xfrm>
            <a:off x="1106113" y="2028754"/>
            <a:ext cx="4584595" cy="809050"/>
          </a:xfrm>
        </p:spPr>
        <p:txBody>
          <a:bodyPr/>
          <a:lstStyle>
            <a:lvl1pPr>
              <a:lnSpc>
                <a:spcPct val="100000"/>
              </a:lnSpc>
              <a:defRPr sz="2450" spc="0" baseline="0">
                <a:solidFill>
                  <a:schemeClr val="bg1"/>
                </a:solidFill>
              </a:defRPr>
            </a:lvl1pPr>
          </a:lstStyle>
          <a:p>
            <a:r>
              <a:rPr lang="en-GB"/>
              <a:t>Click to edit Master title style</a:t>
            </a:r>
            <a:endParaRPr lang="fi-FI"/>
          </a:p>
        </p:txBody>
      </p:sp>
      <p:sp>
        <p:nvSpPr>
          <p:cNvPr id="30" name="Tekstiruutu 29" descr="ym.fi/ryhti&#10;ryhti@ym.fi&#10;ym.fi/yhteentoimivuus&#10;yhteentoimivuus@ym.fi">
            <a:extLst>
              <a:ext uri="{FF2B5EF4-FFF2-40B4-BE49-F238E27FC236}">
                <a16:creationId xmlns:a16="http://schemas.microsoft.com/office/drawing/2014/main" id="{64A63817-E854-429C-8ED7-0A2E6109412D}"/>
              </a:ext>
            </a:extLst>
          </p:cNvPr>
          <p:cNvSpPr txBox="1"/>
          <p:nvPr userDrawn="1"/>
        </p:nvSpPr>
        <p:spPr>
          <a:xfrm>
            <a:off x="1135259" y="3046545"/>
            <a:ext cx="4555449" cy="1029128"/>
          </a:xfrm>
          <a:prstGeom prst="rect">
            <a:avLst/>
          </a:prstGeom>
          <a:noFill/>
        </p:spPr>
        <p:txBody>
          <a:bodyPr wrap="square" lIns="0" tIns="0" rIns="0" bIns="0" rtlCol="0">
            <a:spAutoFit/>
          </a:bodyPr>
          <a:lstStyle/>
          <a:p>
            <a:pPr algn="l">
              <a:lnSpc>
                <a:spcPct val="110000"/>
              </a:lnSpc>
            </a:pPr>
            <a:r>
              <a:rPr lang="fi-FI" sz="1550">
                <a:solidFill>
                  <a:schemeClr val="bg1"/>
                </a:solidFill>
              </a:rPr>
              <a:t>ym.fi/ryhti</a:t>
            </a:r>
          </a:p>
          <a:p>
            <a:pPr algn="l">
              <a:lnSpc>
                <a:spcPct val="110000"/>
              </a:lnSpc>
            </a:pPr>
            <a:r>
              <a:rPr lang="fi-FI" sz="1550" err="1">
                <a:solidFill>
                  <a:schemeClr val="bg1"/>
                </a:solidFill>
              </a:rPr>
              <a:t>ryhti.ym@gov.fi</a:t>
            </a:r>
            <a:endParaRPr lang="fi-FI" sz="1550">
              <a:solidFill>
                <a:schemeClr val="bg1"/>
              </a:solidFill>
            </a:endParaRPr>
          </a:p>
          <a:p>
            <a:pPr algn="l">
              <a:lnSpc>
                <a:spcPct val="110000"/>
              </a:lnSpc>
            </a:pPr>
            <a:r>
              <a:rPr lang="fi-FI" sz="1550" err="1">
                <a:solidFill>
                  <a:schemeClr val="bg1"/>
                </a:solidFill>
              </a:rPr>
              <a:t>ym.fi</a:t>
            </a:r>
            <a:r>
              <a:rPr lang="fi-FI" sz="1550">
                <a:solidFill>
                  <a:schemeClr val="bg1"/>
                </a:solidFill>
              </a:rPr>
              <a:t>/</a:t>
            </a:r>
            <a:r>
              <a:rPr lang="fi-FI" sz="1550" err="1">
                <a:solidFill>
                  <a:schemeClr val="bg1"/>
                </a:solidFill>
              </a:rPr>
              <a:t>yhteentoimivuus</a:t>
            </a:r>
            <a:endParaRPr lang="fi-FI" sz="1550">
              <a:solidFill>
                <a:schemeClr val="bg1"/>
              </a:solidFill>
            </a:endParaRPr>
          </a:p>
          <a:p>
            <a:pPr algn="l">
              <a:lnSpc>
                <a:spcPct val="110000"/>
              </a:lnSpc>
            </a:pPr>
            <a:r>
              <a:rPr lang="fi-FI" sz="1550" err="1">
                <a:solidFill>
                  <a:schemeClr val="bg1"/>
                </a:solidFill>
              </a:rPr>
              <a:t>yhteentoimivuus.ym@gov.fi</a:t>
            </a:r>
            <a:endParaRPr lang="fi-FI" sz="1550">
              <a:solidFill>
                <a:schemeClr val="bg1"/>
              </a:solidFill>
            </a:endParaRPr>
          </a:p>
        </p:txBody>
      </p:sp>
      <p:sp>
        <p:nvSpPr>
          <p:cNvPr id="32" name="Tekstiruutu 31" descr="Ympäristöministeriö | Aleksanterinkatu 7, Helsinki&#10;PL 35, FI-00023 Valtioneuvosto | ym.fi">
            <a:extLst>
              <a:ext uri="{FF2B5EF4-FFF2-40B4-BE49-F238E27FC236}">
                <a16:creationId xmlns:a16="http://schemas.microsoft.com/office/drawing/2014/main" id="{42618A76-8578-4F18-B2A2-DBA87038FA5A}"/>
              </a:ext>
            </a:extLst>
          </p:cNvPr>
          <p:cNvSpPr txBox="1"/>
          <p:nvPr userDrawn="1"/>
        </p:nvSpPr>
        <p:spPr>
          <a:xfrm>
            <a:off x="1135259" y="4807998"/>
            <a:ext cx="4555449" cy="292837"/>
          </a:xfrm>
          <a:prstGeom prst="rect">
            <a:avLst/>
          </a:prstGeom>
          <a:noFill/>
        </p:spPr>
        <p:txBody>
          <a:bodyPr wrap="square" lIns="0" tIns="0" rIns="0" bIns="0" rtlCol="0">
            <a:spAutoFit/>
          </a:bodyPr>
          <a:lstStyle/>
          <a:p>
            <a:pPr algn="l">
              <a:lnSpc>
                <a:spcPct val="110000"/>
              </a:lnSpc>
            </a:pPr>
            <a:r>
              <a:rPr lang="fi-FI" sz="900">
                <a:solidFill>
                  <a:schemeClr val="bg1"/>
                </a:solidFill>
              </a:rPr>
              <a:t>Ympäristöministeriö | Aleksanterinkatu 7, Helsinki</a:t>
            </a:r>
          </a:p>
          <a:p>
            <a:pPr algn="l">
              <a:lnSpc>
                <a:spcPct val="110000"/>
              </a:lnSpc>
            </a:pPr>
            <a:r>
              <a:rPr lang="fi-FI" sz="900">
                <a:solidFill>
                  <a:schemeClr val="bg1"/>
                </a:solidFill>
              </a:rPr>
              <a:t>PL 35, FI-00023 Valtioneuvosto | ym.fi</a:t>
            </a:r>
          </a:p>
        </p:txBody>
      </p:sp>
      <p:pic>
        <p:nvPicPr>
          <p:cNvPr id="3" name="Kuva 2" descr="Syke">
            <a:extLst>
              <a:ext uri="{FF2B5EF4-FFF2-40B4-BE49-F238E27FC236}">
                <a16:creationId xmlns:a16="http://schemas.microsoft.com/office/drawing/2014/main" id="{C843D0F4-0395-44F0-AAE4-000A1D225B6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866748" y="5741248"/>
            <a:ext cx="1495047" cy="408433"/>
          </a:xfrm>
          <a:prstGeom prst="rect">
            <a:avLst/>
          </a:prstGeom>
        </p:spPr>
      </p:pic>
      <p:pic>
        <p:nvPicPr>
          <p:cNvPr id="5" name="Kuva 4" descr="Ympäristöministeriö&#10;Miljöministeriet&#10;Ministry of the Environment">
            <a:extLst>
              <a:ext uri="{FF2B5EF4-FFF2-40B4-BE49-F238E27FC236}">
                <a16:creationId xmlns:a16="http://schemas.microsoft.com/office/drawing/2014/main" id="{D7A4C171-51A7-42E1-BFA7-F199CF9C060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132601" y="5740905"/>
            <a:ext cx="1356363" cy="408433"/>
          </a:xfrm>
          <a:prstGeom prst="rect">
            <a:avLst/>
          </a:prstGeom>
        </p:spPr>
      </p:pic>
      <p:sp>
        <p:nvSpPr>
          <p:cNvPr id="23" name="Tekstiruutu 29" descr="ym.fi/ryhti&#10;ryhti@ym.fi&#10;ym.fi/yhteentoimivuus&#10;yhteentoimivuus@ym.fi">
            <a:extLst>
              <a:ext uri="{FF2B5EF4-FFF2-40B4-BE49-F238E27FC236}">
                <a16:creationId xmlns:a16="http://schemas.microsoft.com/office/drawing/2014/main" id="{CAFD4C70-4589-45A7-AB8E-B7CD0BC21170}"/>
              </a:ext>
            </a:extLst>
          </p:cNvPr>
          <p:cNvSpPr txBox="1"/>
          <p:nvPr userDrawn="1"/>
        </p:nvSpPr>
        <p:spPr>
          <a:xfrm>
            <a:off x="1135260" y="4223884"/>
            <a:ext cx="1431340" cy="242054"/>
          </a:xfrm>
          <a:prstGeom prst="rect">
            <a:avLst/>
          </a:prstGeom>
          <a:noFill/>
        </p:spPr>
        <p:txBody>
          <a:bodyPr wrap="square" lIns="0" tIns="0" rIns="0" bIns="0" rtlCol="0">
            <a:spAutoFit/>
          </a:bodyPr>
          <a:lstStyle/>
          <a:p>
            <a:pPr algn="l">
              <a:lnSpc>
                <a:spcPct val="110000"/>
              </a:lnSpc>
            </a:pPr>
            <a:r>
              <a:rPr lang="fi-FI" sz="1550">
                <a:solidFill>
                  <a:schemeClr val="bg1"/>
                </a:solidFill>
              </a:rPr>
              <a:t>Tilaa uutiskirje:</a:t>
            </a:r>
          </a:p>
        </p:txBody>
      </p:sp>
      <p:sp>
        <p:nvSpPr>
          <p:cNvPr id="25" name="Tekstiruutu 29" descr="ym.fi/ryhti&#10;ryhti@ym.fi&#10;ym.fi/yhteentoimivuus&#10;yhteentoimivuus@ym.fi">
            <a:extLst>
              <a:ext uri="{FF2B5EF4-FFF2-40B4-BE49-F238E27FC236}">
                <a16:creationId xmlns:a16="http://schemas.microsoft.com/office/drawing/2014/main" id="{735FDADA-E39B-4C8E-BFC6-CDE2448CBD54}"/>
              </a:ext>
            </a:extLst>
          </p:cNvPr>
          <p:cNvSpPr txBox="1"/>
          <p:nvPr userDrawn="1"/>
        </p:nvSpPr>
        <p:spPr>
          <a:xfrm>
            <a:off x="2504898" y="4223884"/>
            <a:ext cx="1431340" cy="242054"/>
          </a:xfrm>
          <a:prstGeom prst="rect">
            <a:avLst/>
          </a:prstGeom>
          <a:noFill/>
        </p:spPr>
        <p:txBody>
          <a:bodyPr wrap="square" lIns="0" tIns="0" rIns="0" bIns="0" rtlCol="0">
            <a:spAutoFit/>
          </a:bodyPr>
          <a:lstStyle/>
          <a:p>
            <a:pPr algn="l">
              <a:lnSpc>
                <a:spcPct val="110000"/>
              </a:lnSpc>
            </a:pPr>
            <a:r>
              <a:rPr lang="fi-FI" sz="1550" b="1" u="none" baseline="0">
                <a:solidFill>
                  <a:schemeClr val="bg1"/>
                </a:solidFill>
              </a:rPr>
              <a:t>ym.fi/ryhti</a:t>
            </a:r>
          </a:p>
        </p:txBody>
      </p:sp>
      <p:sp>
        <p:nvSpPr>
          <p:cNvPr id="6" name="Rectangle 5">
            <a:hlinkClick r:id="rId5"/>
            <a:extLst>
              <a:ext uri="{FF2B5EF4-FFF2-40B4-BE49-F238E27FC236}">
                <a16:creationId xmlns:a16="http://schemas.microsoft.com/office/drawing/2014/main" id="{5B9BFA28-F44E-4AAA-B3B2-18B2590461AB}"/>
              </a:ext>
            </a:extLst>
          </p:cNvPr>
          <p:cNvSpPr/>
          <p:nvPr userDrawn="1"/>
        </p:nvSpPr>
        <p:spPr>
          <a:xfrm>
            <a:off x="2488964" y="4223884"/>
            <a:ext cx="1102375" cy="242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94428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Otsikkodia_logolla">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798222"/>
            <a:ext cx="6321669" cy="2809829"/>
          </a:xfrm>
        </p:spPr>
        <p:txBody>
          <a:bodyPr anchor="b" anchorCtr="0"/>
          <a:lstStyle>
            <a:lvl1pPr algn="l">
              <a:lnSpc>
                <a:spcPct val="95000"/>
              </a:lnSpc>
              <a:defRPr sz="6000" spc="0" baseline="0">
                <a:solidFill>
                  <a:schemeClr val="bg1"/>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hasCustomPrompt="1"/>
          </p:nvPr>
        </p:nvSpPr>
        <p:spPr>
          <a:xfrm>
            <a:off x="1121019" y="3869927"/>
            <a:ext cx="6321669" cy="1249419"/>
          </a:xfrm>
        </p:spPr>
        <p:txBody>
          <a:bodyPr/>
          <a:lstStyle>
            <a:lvl1pPr marL="0" indent="0" algn="l">
              <a:spcBef>
                <a:spcPts val="300"/>
              </a:spcBef>
              <a:buNone/>
              <a:defRPr sz="1900" b="1" spc="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pc="0"/>
              <a:t>Tähän </a:t>
            </a:r>
            <a:r>
              <a:rPr lang="fi-FI" spc="0" err="1"/>
              <a:t>pp.kk.vvvv</a:t>
            </a:r>
            <a:r>
              <a:rPr lang="fi-FI" spc="0"/>
              <a:t> | tai muuta lisätietoa.</a:t>
            </a:r>
          </a:p>
        </p:txBody>
      </p:sp>
      <p:pic>
        <p:nvPicPr>
          <p:cNvPr id="10" name="Kuva 10">
            <a:extLst>
              <a:ext uri="{FF2B5EF4-FFF2-40B4-BE49-F238E27FC236}">
                <a16:creationId xmlns:a16="http://schemas.microsoft.com/office/drawing/2014/main" id="{E5AB523D-F746-5140-B3F3-529060D9CBB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121019" y="5302002"/>
            <a:ext cx="2067200" cy="684000"/>
          </a:xfrm>
          <a:prstGeom prst="rect">
            <a:avLst/>
          </a:prstGeom>
        </p:spPr>
      </p:pic>
      <p:sp>
        <p:nvSpPr>
          <p:cNvPr id="13" name="Rectangle 6">
            <a:extLst>
              <a:ext uri="{FF2B5EF4-FFF2-40B4-BE49-F238E27FC236}">
                <a16:creationId xmlns:a16="http://schemas.microsoft.com/office/drawing/2014/main" id="{AB895C6A-FC4A-CC44-B270-1150B9CC2095}"/>
              </a:ext>
              <a:ext uri="{C183D7F6-B498-43B3-948B-1728B52AA6E4}">
                <adec:decorative xmlns:adec="http://schemas.microsoft.com/office/drawing/2017/decorative" val="1"/>
              </a:ext>
            </a:extLst>
          </p:cNvPr>
          <p:cNvSpPr>
            <a:spLocks noChangeArrowheads="1"/>
          </p:cNvSpPr>
          <p:nvPr/>
        </p:nvSpPr>
        <p:spPr bwMode="auto">
          <a:xfrm rot="10800000">
            <a:off x="8082531" y="1"/>
            <a:ext cx="1875532" cy="2726024"/>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Rectangle 6">
            <a:extLst>
              <a:ext uri="{FF2B5EF4-FFF2-40B4-BE49-F238E27FC236}">
                <a16:creationId xmlns:a16="http://schemas.microsoft.com/office/drawing/2014/main" id="{3EAA4023-09D8-8E4F-821B-4DDD266D9CF7}"/>
              </a:ext>
              <a:ext uri="{C183D7F6-B498-43B3-948B-1728B52AA6E4}">
                <adec:decorative xmlns:adec="http://schemas.microsoft.com/office/drawing/2017/decorative" val="1"/>
              </a:ext>
            </a:extLst>
          </p:cNvPr>
          <p:cNvSpPr>
            <a:spLocks noChangeArrowheads="1"/>
          </p:cNvSpPr>
          <p:nvPr userDrawn="1"/>
        </p:nvSpPr>
        <p:spPr bwMode="auto">
          <a:xfrm rot="16200000">
            <a:off x="9204873" y="1751725"/>
            <a:ext cx="1857867" cy="4116385"/>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FD13938E-434C-3C48-9FCA-E5C258E38FFE}"/>
              </a:ext>
              <a:ext uri="{C183D7F6-B498-43B3-948B-1728B52AA6E4}">
                <adec:decorative xmlns:adec="http://schemas.microsoft.com/office/drawing/2017/decorative" val="1"/>
              </a:ext>
            </a:extLst>
          </p:cNvPr>
          <p:cNvSpPr>
            <a:spLocks/>
          </p:cNvSpPr>
          <p:nvPr userDrawn="1"/>
        </p:nvSpPr>
        <p:spPr bwMode="auto">
          <a:xfrm rot="10800000">
            <a:off x="10110463" y="1"/>
            <a:ext cx="2081533" cy="2726023"/>
          </a:xfrm>
          <a:custGeom>
            <a:avLst/>
            <a:gdLst>
              <a:gd name="T0" fmla="*/ 36 w 11565"/>
              <a:gd name="T1" fmla="*/ 7915 h 15147"/>
              <a:gd name="T2" fmla="*/ 3651 w 11565"/>
              <a:gd name="T3" fmla="*/ 11530 h 15147"/>
              <a:gd name="T4" fmla="*/ 36 w 11565"/>
              <a:gd name="T5" fmla="*/ 15145 h 15147"/>
              <a:gd name="T6" fmla="*/ 0 w 11565"/>
              <a:gd name="T7" fmla="*/ 15144 h 15147"/>
              <a:gd name="T8" fmla="*/ 0 w 11565"/>
              <a:gd name="T9" fmla="*/ 15147 h 15147"/>
              <a:gd name="T10" fmla="*/ 10986 w 11565"/>
              <a:gd name="T11" fmla="*/ 15147 h 15147"/>
              <a:gd name="T12" fmla="*/ 11565 w 11565"/>
              <a:gd name="T13" fmla="*/ 11530 h 15147"/>
              <a:gd name="T14" fmla="*/ 36 w 11565"/>
              <a:gd name="T15" fmla="*/ 0 h 15147"/>
              <a:gd name="T16" fmla="*/ 0 w 11565"/>
              <a:gd name="T17" fmla="*/ 1 h 15147"/>
              <a:gd name="T18" fmla="*/ 0 w 11565"/>
              <a:gd name="T19" fmla="*/ 7915 h 15147"/>
              <a:gd name="T20" fmla="*/ 36 w 11565"/>
              <a:gd name="T21" fmla="*/ 7915 h 15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5" h="15147">
                <a:moveTo>
                  <a:pt x="36" y="7915"/>
                </a:moveTo>
                <a:cubicBezTo>
                  <a:pt x="2029" y="7915"/>
                  <a:pt x="3651" y="9536"/>
                  <a:pt x="3651" y="11530"/>
                </a:cubicBezTo>
                <a:cubicBezTo>
                  <a:pt x="3651" y="13523"/>
                  <a:pt x="2029" y="15145"/>
                  <a:pt x="36" y="15145"/>
                </a:cubicBezTo>
                <a:cubicBezTo>
                  <a:pt x="24" y="15145"/>
                  <a:pt x="12" y="15144"/>
                  <a:pt x="0" y="15144"/>
                </a:cubicBezTo>
                <a:lnTo>
                  <a:pt x="0" y="15147"/>
                </a:lnTo>
                <a:lnTo>
                  <a:pt x="10986" y="15147"/>
                </a:lnTo>
                <a:cubicBezTo>
                  <a:pt x="11361" y="14009"/>
                  <a:pt x="11565" y="12793"/>
                  <a:pt x="11565" y="11530"/>
                </a:cubicBezTo>
                <a:cubicBezTo>
                  <a:pt x="11565" y="5162"/>
                  <a:pt x="6403" y="0"/>
                  <a:pt x="36" y="0"/>
                </a:cubicBezTo>
                <a:cubicBezTo>
                  <a:pt x="24" y="0"/>
                  <a:pt x="12" y="1"/>
                  <a:pt x="0" y="1"/>
                </a:cubicBezTo>
                <a:lnTo>
                  <a:pt x="0" y="7915"/>
                </a:lnTo>
                <a:cubicBezTo>
                  <a:pt x="12" y="7915"/>
                  <a:pt x="24" y="7915"/>
                  <a:pt x="36" y="7915"/>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5">
            <a:extLst>
              <a:ext uri="{FF2B5EF4-FFF2-40B4-BE49-F238E27FC236}">
                <a16:creationId xmlns:a16="http://schemas.microsoft.com/office/drawing/2014/main" id="{98D7C911-38AB-224D-B91A-3B3F292E5AC7}"/>
              </a:ext>
              <a:ext uri="{C183D7F6-B498-43B3-948B-1728B52AA6E4}">
                <adec:decorative xmlns:adec="http://schemas.microsoft.com/office/drawing/2017/decorative" val="1"/>
              </a:ext>
            </a:extLst>
          </p:cNvPr>
          <p:cNvSpPr>
            <a:spLocks/>
          </p:cNvSpPr>
          <p:nvPr userDrawn="1"/>
        </p:nvSpPr>
        <p:spPr bwMode="auto">
          <a:xfrm rot="16200000">
            <a:off x="9145681" y="3811685"/>
            <a:ext cx="1983917" cy="4108713"/>
          </a:xfrm>
          <a:custGeom>
            <a:avLst/>
            <a:gdLst>
              <a:gd name="connsiteX0" fmla="*/ 0 w 1983917"/>
              <a:gd name="connsiteY0" fmla="*/ 4108713 h 4108713"/>
              <a:gd name="connsiteX1" fmla="*/ 0 w 1983917"/>
              <a:gd name="connsiteY1" fmla="*/ 2691191 h 4108713"/>
              <a:gd name="connsiteX2" fmla="*/ 58656 w 1983917"/>
              <a:gd name="connsiteY2" fmla="*/ 2685252 h 4108713"/>
              <a:gd name="connsiteX3" fmla="*/ 573324 w 1983917"/>
              <a:gd name="connsiteY3" fmla="*/ 2053437 h 4108713"/>
              <a:gd name="connsiteX4" fmla="*/ 58656 w 1983917"/>
              <a:gd name="connsiteY4" fmla="*/ 1421616 h 4108713"/>
              <a:gd name="connsiteX5" fmla="*/ 0 w 1983917"/>
              <a:gd name="connsiteY5" fmla="*/ 1415680 h 4108713"/>
              <a:gd name="connsiteX6" fmla="*/ 0 w 1983917"/>
              <a:gd name="connsiteY6" fmla="*/ 0 h 4108713"/>
              <a:gd name="connsiteX7" fmla="*/ 139092 w 1983917"/>
              <a:gd name="connsiteY7" fmla="*/ 7030 h 4108713"/>
              <a:gd name="connsiteX8" fmla="*/ 1983917 w 1983917"/>
              <a:gd name="connsiteY8" fmla="*/ 2053437 h 4108713"/>
              <a:gd name="connsiteX9" fmla="*/ 8037 w 1983917"/>
              <a:gd name="connsiteY9" fmla="*/ 4108713 h 410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3917" h="4108713">
                <a:moveTo>
                  <a:pt x="0" y="4108713"/>
                </a:moveTo>
                <a:lnTo>
                  <a:pt x="0" y="2691191"/>
                </a:lnTo>
                <a:lnTo>
                  <a:pt x="58656" y="2685252"/>
                </a:lnTo>
                <a:cubicBezTo>
                  <a:pt x="351970" y="2625001"/>
                  <a:pt x="573324" y="2364551"/>
                  <a:pt x="573324" y="2053437"/>
                </a:cubicBezTo>
                <a:cubicBezTo>
                  <a:pt x="573324" y="1742170"/>
                  <a:pt x="351970" y="1481836"/>
                  <a:pt x="58656" y="1421616"/>
                </a:cubicBezTo>
                <a:lnTo>
                  <a:pt x="0" y="1415680"/>
                </a:lnTo>
                <a:lnTo>
                  <a:pt x="0" y="0"/>
                </a:lnTo>
                <a:lnTo>
                  <a:pt x="139092" y="7030"/>
                </a:lnTo>
                <a:cubicBezTo>
                  <a:pt x="1175332" y="112358"/>
                  <a:pt x="1983917" y="988270"/>
                  <a:pt x="1983917" y="2053437"/>
                </a:cubicBezTo>
                <a:cubicBezTo>
                  <a:pt x="1983917" y="3162831"/>
                  <a:pt x="1106253" y="4067047"/>
                  <a:pt x="8037" y="4108713"/>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i-FI"/>
          </a:p>
        </p:txBody>
      </p:sp>
    </p:spTree>
    <p:extLst>
      <p:ext uri="{BB962C8B-B14F-4D97-AF65-F5344CB8AC3E}">
        <p14:creationId xmlns:p14="http://schemas.microsoft.com/office/powerpoint/2010/main" val="162361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F6F3E5"/>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E93AA4D-E55E-4128-94A9-9605BB3C028E}"/>
              </a:ext>
            </a:extLst>
          </p:cNvPr>
          <p:cNvSpPr>
            <a:spLocks noGrp="1"/>
          </p:cNvSpPr>
          <p:nvPr>
            <p:ph type="title"/>
          </p:nvPr>
        </p:nvSpPr>
        <p:spPr/>
        <p:txBody>
          <a:bodyPr/>
          <a:lstStyle/>
          <a:p>
            <a:r>
              <a:rPr lang="fi-FI"/>
              <a:t>Muokkaa perustyyl. napsautt.</a:t>
            </a:r>
          </a:p>
        </p:txBody>
      </p:sp>
      <p:sp>
        <p:nvSpPr>
          <p:cNvPr id="9" name="Tekstin paikkamerkki 2">
            <a:extLst>
              <a:ext uri="{FF2B5EF4-FFF2-40B4-BE49-F238E27FC236}">
                <a16:creationId xmlns:a16="http://schemas.microsoft.com/office/drawing/2014/main" id="{498075FE-F163-4326-A60A-6F2F73CA5348}"/>
              </a:ext>
            </a:extLst>
          </p:cNvPr>
          <p:cNvSpPr>
            <a:spLocks noGrp="1"/>
          </p:cNvSpPr>
          <p:nvPr>
            <p:ph type="body" idx="13"/>
          </p:nvPr>
        </p:nvSpPr>
        <p:spPr>
          <a:xfrm>
            <a:off x="900000" y="2090446"/>
            <a:ext cx="488160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464904"/>
            <a:ext cx="4881600" cy="3550696"/>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Tekstin paikkamerkki 4">
            <a:extLst>
              <a:ext uri="{FF2B5EF4-FFF2-40B4-BE49-F238E27FC236}">
                <a16:creationId xmlns:a16="http://schemas.microsoft.com/office/drawing/2014/main" id="{3A65C116-E827-4859-B54E-7D41F58D110B}"/>
              </a:ext>
            </a:extLst>
          </p:cNvPr>
          <p:cNvSpPr>
            <a:spLocks noGrp="1"/>
          </p:cNvSpPr>
          <p:nvPr>
            <p:ph type="body" sz="quarter" idx="3"/>
          </p:nvPr>
        </p:nvSpPr>
        <p:spPr>
          <a:xfrm>
            <a:off x="6204250" y="2090446"/>
            <a:ext cx="489215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4" name="Sisällön paikkamerkki 2">
            <a:extLst>
              <a:ext uri="{FF2B5EF4-FFF2-40B4-BE49-F238E27FC236}">
                <a16:creationId xmlns:a16="http://schemas.microsoft.com/office/drawing/2014/main" id="{18D16D7F-0105-4630-B734-BBFDEC7C3087}"/>
              </a:ext>
            </a:extLst>
          </p:cNvPr>
          <p:cNvSpPr>
            <a:spLocks noGrp="1"/>
          </p:cNvSpPr>
          <p:nvPr>
            <p:ph idx="17"/>
          </p:nvPr>
        </p:nvSpPr>
        <p:spPr>
          <a:xfrm>
            <a:off x="6204250" y="2464904"/>
            <a:ext cx="4882550" cy="3550696"/>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2" name="Päivämäärän paikkamerkki 1">
            <a:extLst>
              <a:ext uri="{FF2B5EF4-FFF2-40B4-BE49-F238E27FC236}">
                <a16:creationId xmlns:a16="http://schemas.microsoft.com/office/drawing/2014/main" id="{A589C0F2-6725-4EBA-96CC-C3B00AFBA957}"/>
              </a:ext>
            </a:extLst>
          </p:cNvPr>
          <p:cNvSpPr>
            <a:spLocks noGrp="1"/>
          </p:cNvSpPr>
          <p:nvPr>
            <p:ph type="dt" sz="half" idx="18"/>
          </p:nvPr>
        </p:nvSpPr>
        <p:spPr/>
        <p:txBody>
          <a:bodyPr/>
          <a:lstStyle/>
          <a:p>
            <a:fld id="{3F0C5D76-F752-4F95-BA63-C3B7D9AE33C8}" type="datetime1">
              <a:rPr lang="fi-FI" smtClean="0"/>
              <a:t>23.8.2023</a:t>
            </a:fld>
            <a:endParaRPr lang="fi-FI"/>
          </a:p>
        </p:txBody>
      </p:sp>
      <p:sp>
        <p:nvSpPr>
          <p:cNvPr id="4" name="Alatunnisteen paikkamerkki 3">
            <a:extLst>
              <a:ext uri="{FF2B5EF4-FFF2-40B4-BE49-F238E27FC236}">
                <a16:creationId xmlns:a16="http://schemas.microsoft.com/office/drawing/2014/main" id="{6FA60C60-6DC3-4FF2-BE5D-83BC342359F1}"/>
              </a:ext>
            </a:extLst>
          </p:cNvPr>
          <p:cNvSpPr>
            <a:spLocks noGrp="1"/>
          </p:cNvSpPr>
          <p:nvPr>
            <p:ph type="ftr" sz="quarter" idx="19"/>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EF7BF08-2351-42B1-BE4B-C17E2E79D8E2}"/>
              </a:ext>
            </a:extLst>
          </p:cNvPr>
          <p:cNvSpPr>
            <a:spLocks noGrp="1"/>
          </p:cNvSpPr>
          <p:nvPr>
            <p:ph type="sldNum" sz="quarter" idx="20"/>
          </p:nvPr>
        </p:nvSpPr>
        <p:spPr/>
        <p:txBody>
          <a:bodyPr/>
          <a:lstStyle/>
          <a:p>
            <a:fld id="{91E53C16-2649-4D48-AFD3-9E32AB86C978}" type="slidenum">
              <a:rPr lang="fi-FI" smtClean="0"/>
              <a:pPr/>
              <a:t>‹#›</a:t>
            </a:fld>
            <a:endParaRPr lang="fi-FI"/>
          </a:p>
        </p:txBody>
      </p:sp>
      <p:pic>
        <p:nvPicPr>
          <p:cNvPr id="12" name="Kuva 11" descr="Rakennetun ympäristön tieto">
            <a:extLst>
              <a:ext uri="{FF2B5EF4-FFF2-40B4-BE49-F238E27FC236}">
                <a16:creationId xmlns:a16="http://schemas.microsoft.com/office/drawing/2014/main" id="{8387F73E-34CD-498B-9489-1085AC42C50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0791" y="343854"/>
            <a:ext cx="1478010" cy="259837"/>
          </a:xfrm>
          <a:prstGeom prst="rect">
            <a:avLst/>
          </a:prstGeom>
        </p:spPr>
      </p:pic>
    </p:spTree>
    <p:extLst>
      <p:ext uri="{BB962C8B-B14F-4D97-AF65-F5344CB8AC3E}">
        <p14:creationId xmlns:p14="http://schemas.microsoft.com/office/powerpoint/2010/main" val="24325072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Otsikkodia logolla 2">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1936826"/>
            <a:ext cx="6321669" cy="3018051"/>
          </a:xfrm>
        </p:spPr>
        <p:txBody>
          <a:bodyPr anchor="ctr" anchorCtr="0"/>
          <a:lstStyle>
            <a:lvl1pPr algn="l">
              <a:lnSpc>
                <a:spcPct val="95000"/>
              </a:lnSpc>
              <a:defRPr sz="6000" spc="0" baseline="0">
                <a:solidFill>
                  <a:schemeClr val="bg1"/>
                </a:solidFill>
              </a:defRPr>
            </a:lvl1pPr>
          </a:lstStyle>
          <a:p>
            <a:r>
              <a:rPr lang="fi-FI"/>
              <a:t>Muokkaa perustyyl. napsautt.</a:t>
            </a:r>
          </a:p>
        </p:txBody>
      </p:sp>
      <p:sp>
        <p:nvSpPr>
          <p:cNvPr id="19" name="Rectangle 6">
            <a:extLst>
              <a:ext uri="{FF2B5EF4-FFF2-40B4-BE49-F238E27FC236}">
                <a16:creationId xmlns:a16="http://schemas.microsoft.com/office/drawing/2014/main" id="{794A82DF-9140-F44B-881E-398E43A4F53D}"/>
              </a:ext>
              <a:ext uri="{C183D7F6-B498-43B3-948B-1728B52AA6E4}">
                <adec:decorative xmlns:adec="http://schemas.microsoft.com/office/drawing/2017/decorative" val="1"/>
              </a:ext>
            </a:extLst>
          </p:cNvPr>
          <p:cNvSpPr>
            <a:spLocks noChangeArrowheads="1"/>
          </p:cNvSpPr>
          <p:nvPr/>
        </p:nvSpPr>
        <p:spPr bwMode="auto">
          <a:xfrm>
            <a:off x="10309546" y="4131976"/>
            <a:ext cx="1875532" cy="2726024"/>
          </a:xfrm>
          <a:prstGeom prst="rect">
            <a:avLst/>
          </a:prstGeom>
          <a:solidFill>
            <a:srgbClr val="263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Rectangle 6">
            <a:extLst>
              <a:ext uri="{FF2B5EF4-FFF2-40B4-BE49-F238E27FC236}">
                <a16:creationId xmlns:a16="http://schemas.microsoft.com/office/drawing/2014/main" id="{A4B30491-3AE1-2E42-A0C5-476EE8AB0C01}"/>
              </a:ext>
              <a:ext uri="{C183D7F6-B498-43B3-948B-1728B52AA6E4}">
                <adec:decorative xmlns:adec="http://schemas.microsoft.com/office/drawing/2017/decorative" val="1"/>
              </a:ext>
            </a:extLst>
          </p:cNvPr>
          <p:cNvSpPr>
            <a:spLocks noChangeArrowheads="1"/>
          </p:cNvSpPr>
          <p:nvPr userDrawn="1"/>
        </p:nvSpPr>
        <p:spPr bwMode="auto">
          <a:xfrm rot="5400000">
            <a:off x="9205654" y="1013605"/>
            <a:ext cx="1868658" cy="4088686"/>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fi-FI"/>
          </a:p>
        </p:txBody>
      </p:sp>
      <p:sp>
        <p:nvSpPr>
          <p:cNvPr id="41" name="Freeform 7">
            <a:extLst>
              <a:ext uri="{FF2B5EF4-FFF2-40B4-BE49-F238E27FC236}">
                <a16:creationId xmlns:a16="http://schemas.microsoft.com/office/drawing/2014/main" id="{06EF2E77-2308-C241-AABD-6AA26F567929}"/>
              </a:ext>
              <a:ext uri="{C183D7F6-B498-43B3-948B-1728B52AA6E4}">
                <adec:decorative xmlns:adec="http://schemas.microsoft.com/office/drawing/2017/decorative" val="1"/>
              </a:ext>
            </a:extLst>
          </p:cNvPr>
          <p:cNvSpPr>
            <a:spLocks/>
          </p:cNvSpPr>
          <p:nvPr userDrawn="1"/>
        </p:nvSpPr>
        <p:spPr bwMode="auto">
          <a:xfrm>
            <a:off x="8075613" y="4131977"/>
            <a:ext cx="2081533" cy="2726023"/>
          </a:xfrm>
          <a:custGeom>
            <a:avLst/>
            <a:gdLst>
              <a:gd name="T0" fmla="*/ 36 w 11565"/>
              <a:gd name="T1" fmla="*/ 7915 h 15147"/>
              <a:gd name="T2" fmla="*/ 3651 w 11565"/>
              <a:gd name="T3" fmla="*/ 11530 h 15147"/>
              <a:gd name="T4" fmla="*/ 36 w 11565"/>
              <a:gd name="T5" fmla="*/ 15145 h 15147"/>
              <a:gd name="T6" fmla="*/ 0 w 11565"/>
              <a:gd name="T7" fmla="*/ 15144 h 15147"/>
              <a:gd name="T8" fmla="*/ 0 w 11565"/>
              <a:gd name="T9" fmla="*/ 15147 h 15147"/>
              <a:gd name="T10" fmla="*/ 10986 w 11565"/>
              <a:gd name="T11" fmla="*/ 15147 h 15147"/>
              <a:gd name="T12" fmla="*/ 11565 w 11565"/>
              <a:gd name="T13" fmla="*/ 11530 h 15147"/>
              <a:gd name="T14" fmla="*/ 36 w 11565"/>
              <a:gd name="T15" fmla="*/ 0 h 15147"/>
              <a:gd name="T16" fmla="*/ 0 w 11565"/>
              <a:gd name="T17" fmla="*/ 1 h 15147"/>
              <a:gd name="T18" fmla="*/ 0 w 11565"/>
              <a:gd name="T19" fmla="*/ 7915 h 15147"/>
              <a:gd name="T20" fmla="*/ 36 w 11565"/>
              <a:gd name="T21" fmla="*/ 7915 h 15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5" h="15147">
                <a:moveTo>
                  <a:pt x="36" y="7915"/>
                </a:moveTo>
                <a:cubicBezTo>
                  <a:pt x="2029" y="7915"/>
                  <a:pt x="3651" y="9536"/>
                  <a:pt x="3651" y="11530"/>
                </a:cubicBezTo>
                <a:cubicBezTo>
                  <a:pt x="3651" y="13523"/>
                  <a:pt x="2029" y="15145"/>
                  <a:pt x="36" y="15145"/>
                </a:cubicBezTo>
                <a:cubicBezTo>
                  <a:pt x="24" y="15145"/>
                  <a:pt x="12" y="15144"/>
                  <a:pt x="0" y="15144"/>
                </a:cubicBezTo>
                <a:lnTo>
                  <a:pt x="0" y="15147"/>
                </a:lnTo>
                <a:lnTo>
                  <a:pt x="10986" y="15147"/>
                </a:lnTo>
                <a:cubicBezTo>
                  <a:pt x="11361" y="14009"/>
                  <a:pt x="11565" y="12793"/>
                  <a:pt x="11565" y="11530"/>
                </a:cubicBezTo>
                <a:cubicBezTo>
                  <a:pt x="11565" y="5162"/>
                  <a:pt x="6403" y="0"/>
                  <a:pt x="36" y="0"/>
                </a:cubicBezTo>
                <a:cubicBezTo>
                  <a:pt x="24" y="0"/>
                  <a:pt x="12" y="1"/>
                  <a:pt x="0" y="1"/>
                </a:cubicBezTo>
                <a:lnTo>
                  <a:pt x="0" y="7915"/>
                </a:lnTo>
                <a:cubicBezTo>
                  <a:pt x="12" y="7915"/>
                  <a:pt x="24" y="7915"/>
                  <a:pt x="36" y="7915"/>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44">
            <a:extLst>
              <a:ext uri="{FF2B5EF4-FFF2-40B4-BE49-F238E27FC236}">
                <a16:creationId xmlns:a16="http://schemas.microsoft.com/office/drawing/2014/main" id="{04A8F85B-F166-1A47-A267-1FB4E8A0949D}"/>
              </a:ext>
              <a:ext uri="{C183D7F6-B498-43B3-948B-1728B52AA6E4}">
                <adec:decorative xmlns:adec="http://schemas.microsoft.com/office/drawing/2017/decorative" val="1"/>
              </a:ext>
            </a:extLst>
          </p:cNvPr>
          <p:cNvSpPr>
            <a:spLocks/>
          </p:cNvSpPr>
          <p:nvPr userDrawn="1"/>
        </p:nvSpPr>
        <p:spPr bwMode="auto">
          <a:xfrm rot="5400000">
            <a:off x="9138011" y="-1062397"/>
            <a:ext cx="1983917" cy="4108713"/>
          </a:xfrm>
          <a:custGeom>
            <a:avLst/>
            <a:gdLst>
              <a:gd name="connsiteX0" fmla="*/ 0 w 1983917"/>
              <a:gd name="connsiteY0" fmla="*/ 4108713 h 4108713"/>
              <a:gd name="connsiteX1" fmla="*/ 0 w 1983917"/>
              <a:gd name="connsiteY1" fmla="*/ 2691191 h 4108713"/>
              <a:gd name="connsiteX2" fmla="*/ 58656 w 1983917"/>
              <a:gd name="connsiteY2" fmla="*/ 2685252 h 4108713"/>
              <a:gd name="connsiteX3" fmla="*/ 573324 w 1983917"/>
              <a:gd name="connsiteY3" fmla="*/ 2053437 h 4108713"/>
              <a:gd name="connsiteX4" fmla="*/ 58656 w 1983917"/>
              <a:gd name="connsiteY4" fmla="*/ 1421616 h 4108713"/>
              <a:gd name="connsiteX5" fmla="*/ 0 w 1983917"/>
              <a:gd name="connsiteY5" fmla="*/ 1415680 h 4108713"/>
              <a:gd name="connsiteX6" fmla="*/ 0 w 1983917"/>
              <a:gd name="connsiteY6" fmla="*/ 0 h 4108713"/>
              <a:gd name="connsiteX7" fmla="*/ 139092 w 1983917"/>
              <a:gd name="connsiteY7" fmla="*/ 7030 h 4108713"/>
              <a:gd name="connsiteX8" fmla="*/ 1983917 w 1983917"/>
              <a:gd name="connsiteY8" fmla="*/ 2053437 h 4108713"/>
              <a:gd name="connsiteX9" fmla="*/ 8037 w 1983917"/>
              <a:gd name="connsiteY9" fmla="*/ 4108713 h 410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3917" h="4108713">
                <a:moveTo>
                  <a:pt x="0" y="4108713"/>
                </a:moveTo>
                <a:lnTo>
                  <a:pt x="0" y="2691191"/>
                </a:lnTo>
                <a:lnTo>
                  <a:pt x="58656" y="2685252"/>
                </a:lnTo>
                <a:cubicBezTo>
                  <a:pt x="351970" y="2625001"/>
                  <a:pt x="573324" y="2364551"/>
                  <a:pt x="573324" y="2053437"/>
                </a:cubicBezTo>
                <a:cubicBezTo>
                  <a:pt x="573324" y="1742170"/>
                  <a:pt x="351970" y="1481836"/>
                  <a:pt x="58656" y="1421616"/>
                </a:cubicBezTo>
                <a:lnTo>
                  <a:pt x="0" y="1415680"/>
                </a:lnTo>
                <a:lnTo>
                  <a:pt x="0" y="0"/>
                </a:lnTo>
                <a:lnTo>
                  <a:pt x="139092" y="7030"/>
                </a:lnTo>
                <a:cubicBezTo>
                  <a:pt x="1175332" y="112358"/>
                  <a:pt x="1983917" y="988270"/>
                  <a:pt x="1983917" y="2053437"/>
                </a:cubicBezTo>
                <a:cubicBezTo>
                  <a:pt x="1983917" y="3162831"/>
                  <a:pt x="1106253" y="4067047"/>
                  <a:pt x="8037" y="4108713"/>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i-FI"/>
          </a:p>
        </p:txBody>
      </p:sp>
      <p:pic>
        <p:nvPicPr>
          <p:cNvPr id="8" name="Kuva 10">
            <a:extLst>
              <a:ext uri="{FF2B5EF4-FFF2-40B4-BE49-F238E27FC236}">
                <a16:creationId xmlns:a16="http://schemas.microsoft.com/office/drawing/2014/main" id="{18CC2C52-241C-A945-B004-869F767BC94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39259" y="144550"/>
            <a:ext cx="1740800" cy="576000"/>
          </a:xfrm>
          <a:prstGeom prst="rect">
            <a:avLst/>
          </a:prstGeom>
        </p:spPr>
      </p:pic>
    </p:spTree>
    <p:extLst>
      <p:ext uri="{BB962C8B-B14F-4D97-AF65-F5344CB8AC3E}">
        <p14:creationId xmlns:p14="http://schemas.microsoft.com/office/powerpoint/2010/main" val="20945162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Otsikkodia logolla 3">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121019" y="1936826"/>
            <a:ext cx="6321669" cy="2809829"/>
          </a:xfrm>
        </p:spPr>
        <p:txBody>
          <a:bodyPr anchor="ctr" anchorCtr="0"/>
          <a:lstStyle>
            <a:lvl1pPr algn="l">
              <a:lnSpc>
                <a:spcPct val="95000"/>
              </a:lnSpc>
              <a:defRPr sz="6000" spc="0" baseline="0">
                <a:solidFill>
                  <a:schemeClr val="tx2"/>
                </a:solidFill>
              </a:defRPr>
            </a:lvl1pPr>
          </a:lstStyle>
          <a:p>
            <a:r>
              <a:rPr lang="fi-FI"/>
              <a:t>Muokkaa perustyyl. napsautt.</a:t>
            </a:r>
          </a:p>
        </p:txBody>
      </p:sp>
      <p:sp>
        <p:nvSpPr>
          <p:cNvPr id="26" name="Rectangle 6">
            <a:extLst>
              <a:ext uri="{FF2B5EF4-FFF2-40B4-BE49-F238E27FC236}">
                <a16:creationId xmlns:a16="http://schemas.microsoft.com/office/drawing/2014/main" id="{EE5458BE-EC70-4BA4-AD13-9E119809757F}"/>
              </a:ext>
              <a:ext uri="{C183D7F6-B498-43B3-948B-1728B52AA6E4}">
                <adec:decorative xmlns:adec="http://schemas.microsoft.com/office/drawing/2017/decorative" val="1"/>
              </a:ext>
            </a:extLst>
          </p:cNvPr>
          <p:cNvSpPr>
            <a:spLocks noChangeArrowheads="1"/>
          </p:cNvSpPr>
          <p:nvPr/>
        </p:nvSpPr>
        <p:spPr bwMode="auto">
          <a:xfrm>
            <a:off x="10329419" y="2632953"/>
            <a:ext cx="1862581" cy="4227404"/>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fi-FI"/>
          </a:p>
        </p:txBody>
      </p:sp>
      <p:sp>
        <p:nvSpPr>
          <p:cNvPr id="27" name="Freeform 7">
            <a:extLst>
              <a:ext uri="{FF2B5EF4-FFF2-40B4-BE49-F238E27FC236}">
                <a16:creationId xmlns:a16="http://schemas.microsoft.com/office/drawing/2014/main" id="{B6BAD2B3-C877-41F7-8873-1E6CB86F6DFE}"/>
              </a:ext>
              <a:ext uri="{C183D7F6-B498-43B3-948B-1728B52AA6E4}">
                <adec:decorative xmlns:adec="http://schemas.microsoft.com/office/drawing/2017/decorative" val="1"/>
              </a:ext>
            </a:extLst>
          </p:cNvPr>
          <p:cNvSpPr>
            <a:spLocks/>
          </p:cNvSpPr>
          <p:nvPr/>
        </p:nvSpPr>
        <p:spPr bwMode="auto">
          <a:xfrm>
            <a:off x="8075615" y="2632953"/>
            <a:ext cx="2119106" cy="4227404"/>
          </a:xfrm>
          <a:custGeom>
            <a:avLst/>
            <a:gdLst>
              <a:gd name="T0" fmla="*/ 37 w 11786"/>
              <a:gd name="T1" fmla="*/ 8066 h 23490"/>
              <a:gd name="T2" fmla="*/ 3721 w 11786"/>
              <a:gd name="T3" fmla="*/ 11750 h 23490"/>
              <a:gd name="T4" fmla="*/ 37 w 11786"/>
              <a:gd name="T5" fmla="*/ 15434 h 23490"/>
              <a:gd name="T6" fmla="*/ 0 w 11786"/>
              <a:gd name="T7" fmla="*/ 15433 h 23490"/>
              <a:gd name="T8" fmla="*/ 0 w 11786"/>
              <a:gd name="T9" fmla="*/ 23490 h 23490"/>
              <a:gd name="T10" fmla="*/ 489 w 11786"/>
              <a:gd name="T11" fmla="*/ 23490 h 23490"/>
              <a:gd name="T12" fmla="*/ 11786 w 11786"/>
              <a:gd name="T13" fmla="*/ 11750 h 23490"/>
              <a:gd name="T14" fmla="*/ 37 w 11786"/>
              <a:gd name="T15" fmla="*/ 0 h 23490"/>
              <a:gd name="T16" fmla="*/ 0 w 11786"/>
              <a:gd name="T17" fmla="*/ 1 h 23490"/>
              <a:gd name="T18" fmla="*/ 0 w 11786"/>
              <a:gd name="T19" fmla="*/ 8066 h 23490"/>
              <a:gd name="T20" fmla="*/ 37 w 11786"/>
              <a:gd name="T21" fmla="*/ 8066 h 2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86" h="23490">
                <a:moveTo>
                  <a:pt x="37" y="8066"/>
                </a:moveTo>
                <a:cubicBezTo>
                  <a:pt x="2068" y="8066"/>
                  <a:pt x="3721" y="9718"/>
                  <a:pt x="3721" y="11750"/>
                </a:cubicBezTo>
                <a:cubicBezTo>
                  <a:pt x="3721" y="13781"/>
                  <a:pt x="2068" y="15434"/>
                  <a:pt x="37" y="15434"/>
                </a:cubicBezTo>
                <a:cubicBezTo>
                  <a:pt x="24" y="15434"/>
                  <a:pt x="12" y="15433"/>
                  <a:pt x="0" y="15433"/>
                </a:cubicBezTo>
                <a:lnTo>
                  <a:pt x="0" y="23490"/>
                </a:lnTo>
                <a:lnTo>
                  <a:pt x="489" y="23490"/>
                </a:lnTo>
                <a:cubicBezTo>
                  <a:pt x="6768" y="23252"/>
                  <a:pt x="11786" y="18087"/>
                  <a:pt x="11786" y="11750"/>
                </a:cubicBezTo>
                <a:cubicBezTo>
                  <a:pt x="11786" y="5260"/>
                  <a:pt x="6526" y="0"/>
                  <a:pt x="37" y="0"/>
                </a:cubicBezTo>
                <a:cubicBezTo>
                  <a:pt x="24" y="0"/>
                  <a:pt x="12" y="1"/>
                  <a:pt x="0" y="1"/>
                </a:cubicBezTo>
                <a:lnTo>
                  <a:pt x="0" y="8066"/>
                </a:lnTo>
                <a:cubicBezTo>
                  <a:pt x="12" y="8066"/>
                  <a:pt x="24" y="8066"/>
                  <a:pt x="37" y="806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Rectangle 6">
            <a:extLst>
              <a:ext uri="{FF2B5EF4-FFF2-40B4-BE49-F238E27FC236}">
                <a16:creationId xmlns:a16="http://schemas.microsoft.com/office/drawing/2014/main" id="{2158E368-9649-E747-9939-7F95D7646AFB}"/>
              </a:ext>
              <a:ext uri="{C183D7F6-B498-43B3-948B-1728B52AA6E4}">
                <adec:decorative xmlns:adec="http://schemas.microsoft.com/office/drawing/2017/decorative" val="1"/>
              </a:ext>
            </a:extLst>
          </p:cNvPr>
          <p:cNvSpPr>
            <a:spLocks noChangeArrowheads="1"/>
          </p:cNvSpPr>
          <p:nvPr userDrawn="1"/>
        </p:nvSpPr>
        <p:spPr bwMode="auto">
          <a:xfrm rot="10800000">
            <a:off x="10329416" y="2357"/>
            <a:ext cx="1862583" cy="2502976"/>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
        <p:nvSpPr>
          <p:cNvPr id="15" name="Freeform 14">
            <a:extLst>
              <a:ext uri="{FF2B5EF4-FFF2-40B4-BE49-F238E27FC236}">
                <a16:creationId xmlns:a16="http://schemas.microsoft.com/office/drawing/2014/main" id="{265381C1-060D-5F49-A72C-F41EF68B575E}"/>
              </a:ext>
            </a:extLst>
          </p:cNvPr>
          <p:cNvSpPr/>
          <p:nvPr userDrawn="1"/>
        </p:nvSpPr>
        <p:spPr>
          <a:xfrm>
            <a:off x="8075615" y="0"/>
            <a:ext cx="2119106" cy="3043742"/>
          </a:xfrm>
          <a:custGeom>
            <a:avLst/>
            <a:gdLst>
              <a:gd name="connsiteX0" fmla="*/ 217540 w 2119106"/>
              <a:gd name="connsiteY0" fmla="*/ 0 h 3043742"/>
              <a:gd name="connsiteX1" fmla="*/ 2119106 w 2119106"/>
              <a:gd name="connsiteY1" fmla="*/ 0 h 3043742"/>
              <a:gd name="connsiteX2" fmla="*/ 2119106 w 2119106"/>
              <a:gd name="connsiteY2" fmla="*/ 266325 h 3043742"/>
              <a:gd name="connsiteX3" fmla="*/ 2112453 w 2119106"/>
              <a:gd name="connsiteY3" fmla="*/ 266145 h 3043742"/>
              <a:gd name="connsiteX4" fmla="*/ 1450075 w 2119106"/>
              <a:gd name="connsiteY4" fmla="*/ 929140 h 3043742"/>
              <a:gd name="connsiteX5" fmla="*/ 2112453 w 2119106"/>
              <a:gd name="connsiteY5" fmla="*/ 1592135 h 3043742"/>
              <a:gd name="connsiteX6" fmla="*/ 2119106 w 2119106"/>
              <a:gd name="connsiteY6" fmla="*/ 1592135 h 3043742"/>
              <a:gd name="connsiteX7" fmla="*/ 2119106 w 2119106"/>
              <a:gd name="connsiteY7" fmla="*/ 3043562 h 3043742"/>
              <a:gd name="connsiteX8" fmla="*/ 2112453 w 2119106"/>
              <a:gd name="connsiteY8" fmla="*/ 3043742 h 3043742"/>
              <a:gd name="connsiteX9" fmla="*/ 0 w 2119106"/>
              <a:gd name="connsiteY9" fmla="*/ 929140 h 3043742"/>
              <a:gd name="connsiteX10" fmla="*/ 139986 w 2119106"/>
              <a:gd name="connsiteY10" fmla="*/ 170724 h 304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19106" h="3043742">
                <a:moveTo>
                  <a:pt x="217540" y="0"/>
                </a:moveTo>
                <a:lnTo>
                  <a:pt x="2119106" y="0"/>
                </a:lnTo>
                <a:lnTo>
                  <a:pt x="2119106" y="266325"/>
                </a:lnTo>
                <a:cubicBezTo>
                  <a:pt x="2116948" y="266325"/>
                  <a:pt x="2114791" y="266145"/>
                  <a:pt x="2112453" y="266145"/>
                </a:cubicBezTo>
                <a:cubicBezTo>
                  <a:pt x="1747283" y="266145"/>
                  <a:pt x="1450075" y="563629"/>
                  <a:pt x="1450075" y="929140"/>
                </a:cubicBezTo>
                <a:cubicBezTo>
                  <a:pt x="1450075" y="1294831"/>
                  <a:pt x="1747283" y="1592135"/>
                  <a:pt x="2112453" y="1592135"/>
                </a:cubicBezTo>
                <a:cubicBezTo>
                  <a:pt x="2114791" y="1592135"/>
                  <a:pt x="2116948" y="1592135"/>
                  <a:pt x="2119106" y="1592135"/>
                </a:cubicBezTo>
                <a:lnTo>
                  <a:pt x="2119106" y="3043562"/>
                </a:lnTo>
                <a:cubicBezTo>
                  <a:pt x="2116948" y="3043562"/>
                  <a:pt x="2114791" y="3043742"/>
                  <a:pt x="2112453" y="3043742"/>
                </a:cubicBezTo>
                <a:cubicBezTo>
                  <a:pt x="945741" y="3043742"/>
                  <a:pt x="0" y="2097120"/>
                  <a:pt x="0" y="929140"/>
                </a:cubicBezTo>
                <a:cubicBezTo>
                  <a:pt x="0" y="661848"/>
                  <a:pt x="49562" y="406143"/>
                  <a:pt x="139986" y="17072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FI"/>
          </a:p>
        </p:txBody>
      </p:sp>
      <p:pic>
        <p:nvPicPr>
          <p:cNvPr id="8" name="Kuva 10">
            <a:extLst>
              <a:ext uri="{FF2B5EF4-FFF2-40B4-BE49-F238E27FC236}">
                <a16:creationId xmlns:a16="http://schemas.microsoft.com/office/drawing/2014/main" id="{5A9881FF-C2A1-1848-A201-FFEB4EF77C3F}"/>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39259" y="144550"/>
            <a:ext cx="1740800" cy="576000"/>
          </a:xfrm>
          <a:prstGeom prst="rect">
            <a:avLst/>
          </a:prstGeom>
        </p:spPr>
      </p:pic>
    </p:spTree>
    <p:extLst>
      <p:ext uri="{BB962C8B-B14F-4D97-AF65-F5344CB8AC3E}">
        <p14:creationId xmlns:p14="http://schemas.microsoft.com/office/powerpoint/2010/main" val="42380651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Otsikko ja sisältö logolla">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ED1DF27-67BE-4F6C-BF3D-2EE17764326D}"/>
              </a:ext>
            </a:extLst>
          </p:cNvPr>
          <p:cNvSpPr>
            <a:spLocks noGrp="1"/>
          </p:cNvSpPr>
          <p:nvPr>
            <p:ph type="dt" sz="half" idx="10"/>
          </p:nvPr>
        </p:nvSpPr>
        <p:spPr/>
        <p:txBody>
          <a:bodyPr/>
          <a:lstStyle/>
          <a:p>
            <a:fld id="{3F0C5D76-F752-4F95-BA63-C3B7D9AE33C8}" type="datetime1">
              <a:rPr lang="fi-FI" smtClean="0"/>
              <a:t>23.8.2023</a:t>
            </a:fld>
            <a:endParaRPr lang="fi-FI"/>
          </a:p>
        </p:txBody>
      </p:sp>
      <p:sp>
        <p:nvSpPr>
          <p:cNvPr id="5" name="Alatunnisteen paikkamerkki 4">
            <a:extLst>
              <a:ext uri="{FF2B5EF4-FFF2-40B4-BE49-F238E27FC236}">
                <a16:creationId xmlns:a16="http://schemas.microsoft.com/office/drawing/2014/main" id="{0A1B4DB8-6F99-4A03-AFE0-07AC7CBBCB7B}"/>
              </a:ext>
            </a:extLst>
          </p:cNvPr>
          <p:cNvSpPr>
            <a:spLocks noGrp="1"/>
          </p:cNvSpPr>
          <p:nvPr>
            <p:ph type="ftr" sz="quarter" idx="11"/>
          </p:nvPr>
        </p:nvSpPr>
        <p:spPr/>
        <p:txBody>
          <a:bodyPr/>
          <a:lstStyle/>
          <a:p>
            <a:pPr algn="l"/>
            <a:r>
              <a:rPr lang="fi-FI"/>
              <a:t>Esityksen nimi</a:t>
            </a:r>
          </a:p>
        </p:txBody>
      </p:sp>
      <p:sp>
        <p:nvSpPr>
          <p:cNvPr id="6" name="Dian numeron paikkamerkki 5">
            <a:extLst>
              <a:ext uri="{FF2B5EF4-FFF2-40B4-BE49-F238E27FC236}">
                <a16:creationId xmlns:a16="http://schemas.microsoft.com/office/drawing/2014/main" id="{21620657-35FA-41E6-BBEF-2705BB067ADD}"/>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9" name="Kuva 10">
            <a:extLst>
              <a:ext uri="{FF2B5EF4-FFF2-40B4-BE49-F238E27FC236}">
                <a16:creationId xmlns:a16="http://schemas.microsoft.com/office/drawing/2014/main" id="{AA4DDB61-0711-264C-9516-A5CEF5D02F3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39259" y="144550"/>
            <a:ext cx="1740800" cy="576000"/>
          </a:xfrm>
          <a:prstGeom prst="rect">
            <a:avLst/>
          </a:prstGeom>
        </p:spPr>
      </p:pic>
    </p:spTree>
    <p:extLst>
      <p:ext uri="{BB962C8B-B14F-4D97-AF65-F5344CB8AC3E}">
        <p14:creationId xmlns:p14="http://schemas.microsoft.com/office/powerpoint/2010/main" val="27274440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Otsikko ja sisältö logolla 2">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fi-FI"/>
              <a:t>Muokkaa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2F1CF59-F507-4B2D-99C5-835A046A702D}"/>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23.8.2023</a:t>
            </a:fld>
            <a:endParaRPr lang="fi-FI"/>
          </a:p>
        </p:txBody>
      </p:sp>
      <p:sp>
        <p:nvSpPr>
          <p:cNvPr id="5" name="Alatunnisteen paikkamerkki 4">
            <a:extLst>
              <a:ext uri="{FF2B5EF4-FFF2-40B4-BE49-F238E27FC236}">
                <a16:creationId xmlns:a16="http://schemas.microsoft.com/office/drawing/2014/main" id="{FB21828E-AC66-4B24-B3A5-EB343A6FD181}"/>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DC1ACAB6-9A89-4582-B062-8392219A1F06}"/>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9" name="Kuva 10">
            <a:extLst>
              <a:ext uri="{FF2B5EF4-FFF2-40B4-BE49-F238E27FC236}">
                <a16:creationId xmlns:a16="http://schemas.microsoft.com/office/drawing/2014/main" id="{9C211C20-52AA-734D-A910-A0ADE08F78F4}"/>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39259" y="144550"/>
            <a:ext cx="1740800" cy="576000"/>
          </a:xfrm>
          <a:prstGeom prst="rect">
            <a:avLst/>
          </a:prstGeom>
        </p:spPr>
      </p:pic>
    </p:spTree>
    <p:extLst>
      <p:ext uri="{BB962C8B-B14F-4D97-AF65-F5344CB8AC3E}">
        <p14:creationId xmlns:p14="http://schemas.microsoft.com/office/powerpoint/2010/main" val="39486235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Otsikko ja sisältö logolla 3">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fi-FI"/>
              <a:t>Muokkaa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2F1CF59-F507-4B2D-99C5-835A046A702D}"/>
              </a:ext>
            </a:extLst>
          </p:cNvPr>
          <p:cNvSpPr>
            <a:spLocks noGrp="1"/>
          </p:cNvSpPr>
          <p:nvPr>
            <p:ph type="dt" sz="half" idx="10"/>
          </p:nvPr>
        </p:nvSpPr>
        <p:spPr/>
        <p:txBody>
          <a:bodyPr/>
          <a:lstStyle>
            <a:lvl1pPr>
              <a:defRPr>
                <a:solidFill>
                  <a:schemeClr val="bg1"/>
                </a:solidFill>
              </a:defRPr>
            </a:lvl1pPr>
          </a:lstStyle>
          <a:p>
            <a:fld id="{3F0C5D76-F752-4F95-BA63-C3B7D9AE33C8}" type="datetime1">
              <a:rPr lang="fi-FI" smtClean="0"/>
              <a:pPr/>
              <a:t>23.8.2023</a:t>
            </a:fld>
            <a:endParaRPr lang="fi-FI"/>
          </a:p>
        </p:txBody>
      </p:sp>
      <p:sp>
        <p:nvSpPr>
          <p:cNvPr id="5" name="Alatunnisteen paikkamerkki 4">
            <a:extLst>
              <a:ext uri="{FF2B5EF4-FFF2-40B4-BE49-F238E27FC236}">
                <a16:creationId xmlns:a16="http://schemas.microsoft.com/office/drawing/2014/main" id="{FB21828E-AC66-4B24-B3A5-EB343A6FD181}"/>
              </a:ext>
            </a:extLst>
          </p:cNvPr>
          <p:cNvSpPr>
            <a:spLocks noGrp="1"/>
          </p:cNvSpPr>
          <p:nvPr>
            <p:ph type="ftr" sz="quarter" idx="11"/>
          </p:nvPr>
        </p:nvSpPr>
        <p:spPr/>
        <p:txBody>
          <a:bodyPr/>
          <a:lstStyle>
            <a:lvl1pPr>
              <a:defRPr>
                <a:solidFill>
                  <a:schemeClr val="bg1"/>
                </a:solidFill>
              </a:defRPr>
            </a:lvl1pPr>
          </a:lstStyle>
          <a:p>
            <a:pPr algn="l"/>
            <a:r>
              <a:rPr lang="fi-FI"/>
              <a:t>Esityksen nimi</a:t>
            </a:r>
          </a:p>
        </p:txBody>
      </p:sp>
      <p:sp>
        <p:nvSpPr>
          <p:cNvPr id="6" name="Dian numeron paikkamerkki 5">
            <a:extLst>
              <a:ext uri="{FF2B5EF4-FFF2-40B4-BE49-F238E27FC236}">
                <a16:creationId xmlns:a16="http://schemas.microsoft.com/office/drawing/2014/main" id="{DC1ACAB6-9A89-4582-B062-8392219A1F06}"/>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9" name="Kuva 10">
            <a:extLst>
              <a:ext uri="{FF2B5EF4-FFF2-40B4-BE49-F238E27FC236}">
                <a16:creationId xmlns:a16="http://schemas.microsoft.com/office/drawing/2014/main" id="{86B24DE7-DC81-BA43-B798-4CFC99B4E1BD}"/>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39259" y="144550"/>
            <a:ext cx="1740800" cy="576000"/>
          </a:xfrm>
          <a:prstGeom prst="rect">
            <a:avLst/>
          </a:prstGeom>
        </p:spPr>
      </p:pic>
    </p:spTree>
    <p:extLst>
      <p:ext uri="{BB962C8B-B14F-4D97-AF65-F5344CB8AC3E}">
        <p14:creationId xmlns:p14="http://schemas.microsoft.com/office/powerpoint/2010/main" val="3493810314"/>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isältö kuviolla ja logolla">
    <p:bg>
      <p:bgPr>
        <a:solidFill>
          <a:srgbClr val="C66E4E"/>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6655939" cy="38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Title 6">
            <a:extLst>
              <a:ext uri="{FF2B5EF4-FFF2-40B4-BE49-F238E27FC236}">
                <a16:creationId xmlns:a16="http://schemas.microsoft.com/office/drawing/2014/main" id="{0B7BE053-A653-4EF9-B944-5D7C16E730D3}"/>
              </a:ext>
            </a:extLst>
          </p:cNvPr>
          <p:cNvSpPr>
            <a:spLocks noGrp="1"/>
          </p:cNvSpPr>
          <p:nvPr>
            <p:ph type="title"/>
          </p:nvPr>
        </p:nvSpPr>
        <p:spPr>
          <a:xfrm>
            <a:off x="900000" y="854869"/>
            <a:ext cx="6655939" cy="1197308"/>
          </a:xfrm>
        </p:spPr>
        <p:txBody>
          <a:bodyPr/>
          <a:lstStyle>
            <a:lvl1pPr>
              <a:defRPr>
                <a:solidFill>
                  <a:schemeClr val="bg1"/>
                </a:solidFill>
              </a:defRPr>
            </a:lvl1pPr>
          </a:lstStyle>
          <a:p>
            <a:r>
              <a:rPr lang="fi-FI"/>
              <a:t>Muokkaa perustyyl. napsautt.</a:t>
            </a:r>
            <a:endParaRPr lang="en-GB"/>
          </a:p>
        </p:txBody>
      </p:sp>
      <p:sp>
        <p:nvSpPr>
          <p:cNvPr id="40" name="Rectangle 6">
            <a:extLst>
              <a:ext uri="{FF2B5EF4-FFF2-40B4-BE49-F238E27FC236}">
                <a16:creationId xmlns:a16="http://schemas.microsoft.com/office/drawing/2014/main" id="{093E4AB4-F083-914A-8206-943352AB0496}"/>
              </a:ext>
              <a:ext uri="{C183D7F6-B498-43B3-948B-1728B52AA6E4}">
                <adec:decorative xmlns:adec="http://schemas.microsoft.com/office/drawing/2017/decorative" val="1"/>
              </a:ext>
            </a:extLst>
          </p:cNvPr>
          <p:cNvSpPr>
            <a:spLocks noChangeArrowheads="1"/>
          </p:cNvSpPr>
          <p:nvPr userDrawn="1"/>
        </p:nvSpPr>
        <p:spPr bwMode="auto">
          <a:xfrm rot="10800000">
            <a:off x="8082529" y="0"/>
            <a:ext cx="1875534" cy="2662911"/>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41" name="Rectangle 6">
            <a:extLst>
              <a:ext uri="{FF2B5EF4-FFF2-40B4-BE49-F238E27FC236}">
                <a16:creationId xmlns:a16="http://schemas.microsoft.com/office/drawing/2014/main" id="{63F8B026-9C2F-6342-A3FA-B1C571E23BA2}"/>
              </a:ext>
              <a:ext uri="{C183D7F6-B498-43B3-948B-1728B52AA6E4}">
                <adec:decorative xmlns:adec="http://schemas.microsoft.com/office/drawing/2017/decorative" val="1"/>
              </a:ext>
            </a:extLst>
          </p:cNvPr>
          <p:cNvSpPr>
            <a:spLocks noChangeArrowheads="1"/>
          </p:cNvSpPr>
          <p:nvPr userDrawn="1"/>
        </p:nvSpPr>
        <p:spPr bwMode="auto">
          <a:xfrm rot="16200000">
            <a:off x="9182466" y="1724851"/>
            <a:ext cx="1909596" cy="4109467"/>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fi-FI"/>
          </a:p>
        </p:txBody>
      </p:sp>
      <p:sp>
        <p:nvSpPr>
          <p:cNvPr id="43" name="Freeform 42">
            <a:extLst>
              <a:ext uri="{FF2B5EF4-FFF2-40B4-BE49-F238E27FC236}">
                <a16:creationId xmlns:a16="http://schemas.microsoft.com/office/drawing/2014/main" id="{169F73D6-C026-0147-B491-430110092A8A}"/>
              </a:ext>
              <a:ext uri="{C183D7F6-B498-43B3-948B-1728B52AA6E4}">
                <adec:decorative xmlns:adec="http://schemas.microsoft.com/office/drawing/2017/decorative" val="1"/>
              </a:ext>
            </a:extLst>
          </p:cNvPr>
          <p:cNvSpPr>
            <a:spLocks/>
          </p:cNvSpPr>
          <p:nvPr userDrawn="1"/>
        </p:nvSpPr>
        <p:spPr bwMode="auto">
          <a:xfrm rot="16200000">
            <a:off x="9145681" y="3811685"/>
            <a:ext cx="1983917" cy="4108713"/>
          </a:xfrm>
          <a:custGeom>
            <a:avLst/>
            <a:gdLst>
              <a:gd name="connsiteX0" fmla="*/ 0 w 1983917"/>
              <a:gd name="connsiteY0" fmla="*/ 4108713 h 4108713"/>
              <a:gd name="connsiteX1" fmla="*/ 0 w 1983917"/>
              <a:gd name="connsiteY1" fmla="*/ 2691191 h 4108713"/>
              <a:gd name="connsiteX2" fmla="*/ 58656 w 1983917"/>
              <a:gd name="connsiteY2" fmla="*/ 2685252 h 4108713"/>
              <a:gd name="connsiteX3" fmla="*/ 573324 w 1983917"/>
              <a:gd name="connsiteY3" fmla="*/ 2053437 h 4108713"/>
              <a:gd name="connsiteX4" fmla="*/ 58656 w 1983917"/>
              <a:gd name="connsiteY4" fmla="*/ 1421616 h 4108713"/>
              <a:gd name="connsiteX5" fmla="*/ 0 w 1983917"/>
              <a:gd name="connsiteY5" fmla="*/ 1415680 h 4108713"/>
              <a:gd name="connsiteX6" fmla="*/ 0 w 1983917"/>
              <a:gd name="connsiteY6" fmla="*/ 0 h 4108713"/>
              <a:gd name="connsiteX7" fmla="*/ 139092 w 1983917"/>
              <a:gd name="connsiteY7" fmla="*/ 7030 h 4108713"/>
              <a:gd name="connsiteX8" fmla="*/ 1983917 w 1983917"/>
              <a:gd name="connsiteY8" fmla="*/ 2053437 h 4108713"/>
              <a:gd name="connsiteX9" fmla="*/ 8037 w 1983917"/>
              <a:gd name="connsiteY9" fmla="*/ 4108713 h 410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3917" h="4108713">
                <a:moveTo>
                  <a:pt x="0" y="4108713"/>
                </a:moveTo>
                <a:lnTo>
                  <a:pt x="0" y="2691191"/>
                </a:lnTo>
                <a:lnTo>
                  <a:pt x="58656" y="2685252"/>
                </a:lnTo>
                <a:cubicBezTo>
                  <a:pt x="351970" y="2625001"/>
                  <a:pt x="573324" y="2364551"/>
                  <a:pt x="573324" y="2053437"/>
                </a:cubicBezTo>
                <a:cubicBezTo>
                  <a:pt x="573324" y="1742170"/>
                  <a:pt x="351970" y="1481836"/>
                  <a:pt x="58656" y="1421616"/>
                </a:cubicBezTo>
                <a:lnTo>
                  <a:pt x="0" y="1415680"/>
                </a:lnTo>
                <a:lnTo>
                  <a:pt x="0" y="0"/>
                </a:lnTo>
                <a:lnTo>
                  <a:pt x="139092" y="7030"/>
                </a:lnTo>
                <a:cubicBezTo>
                  <a:pt x="1175332" y="112358"/>
                  <a:pt x="1983917" y="988270"/>
                  <a:pt x="1983917" y="2053437"/>
                </a:cubicBezTo>
                <a:cubicBezTo>
                  <a:pt x="1983917" y="3162831"/>
                  <a:pt x="1106253" y="4067047"/>
                  <a:pt x="8037" y="4108713"/>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i-FI"/>
          </a:p>
        </p:txBody>
      </p:sp>
      <p:sp>
        <p:nvSpPr>
          <p:cNvPr id="14" name="Freeform 13">
            <a:extLst>
              <a:ext uri="{FF2B5EF4-FFF2-40B4-BE49-F238E27FC236}">
                <a16:creationId xmlns:a16="http://schemas.microsoft.com/office/drawing/2014/main" id="{3FADDF3A-2ED4-2244-8518-CAD0C3150846}"/>
              </a:ext>
              <a:ext uri="{C183D7F6-B498-43B3-948B-1728B52AA6E4}">
                <adec:decorative xmlns:adec="http://schemas.microsoft.com/office/drawing/2017/decorative" val="1"/>
              </a:ext>
            </a:extLst>
          </p:cNvPr>
          <p:cNvSpPr>
            <a:spLocks/>
          </p:cNvSpPr>
          <p:nvPr userDrawn="1"/>
        </p:nvSpPr>
        <p:spPr bwMode="auto">
          <a:xfrm rot="10800000">
            <a:off x="10110463" y="-1"/>
            <a:ext cx="2081533" cy="2666822"/>
          </a:xfrm>
          <a:custGeom>
            <a:avLst/>
            <a:gdLst>
              <a:gd name="connsiteX0" fmla="*/ 1994290 w 2081533"/>
              <a:gd name="connsiteY0" fmla="*/ 2666822 h 2666822"/>
              <a:gd name="connsiteX1" fmla="*/ 273504 w 2081533"/>
              <a:gd name="connsiteY1" fmla="*/ 2666822 h 2666822"/>
              <a:gd name="connsiteX2" fmla="*/ 369985 w 2081533"/>
              <a:gd name="connsiteY2" fmla="*/ 2614385 h 2666822"/>
              <a:gd name="connsiteX3" fmla="*/ 657127 w 2081533"/>
              <a:gd name="connsiteY3" fmla="*/ 2075067 h 2666822"/>
              <a:gd name="connsiteX4" fmla="*/ 6479 w 2081533"/>
              <a:gd name="connsiteY4" fmla="*/ 1424472 h 2666822"/>
              <a:gd name="connsiteX5" fmla="*/ 0 w 2081533"/>
              <a:gd name="connsiteY5" fmla="*/ 1424472 h 2666822"/>
              <a:gd name="connsiteX6" fmla="*/ 0 w 2081533"/>
              <a:gd name="connsiteY6" fmla="*/ 180 h 2666822"/>
              <a:gd name="connsiteX7" fmla="*/ 6479 w 2081533"/>
              <a:gd name="connsiteY7" fmla="*/ 0 h 2666822"/>
              <a:gd name="connsiteX8" fmla="*/ 2081533 w 2081533"/>
              <a:gd name="connsiteY8" fmla="*/ 2075067 h 2666822"/>
              <a:gd name="connsiteX9" fmla="*/ 2022079 w 2081533"/>
              <a:gd name="connsiteY9" fmla="*/ 2569873 h 266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1533" h="2666822">
                <a:moveTo>
                  <a:pt x="1994290" y="2666822"/>
                </a:moveTo>
                <a:lnTo>
                  <a:pt x="273504" y="2666822"/>
                </a:lnTo>
                <a:lnTo>
                  <a:pt x="369985" y="2614385"/>
                </a:lnTo>
                <a:cubicBezTo>
                  <a:pt x="543089" y="2497339"/>
                  <a:pt x="657127" y="2299244"/>
                  <a:pt x="657127" y="2075067"/>
                </a:cubicBezTo>
                <a:cubicBezTo>
                  <a:pt x="657127" y="1716205"/>
                  <a:pt x="365191" y="1424472"/>
                  <a:pt x="6479" y="1424472"/>
                </a:cubicBezTo>
                <a:cubicBezTo>
                  <a:pt x="4320" y="1424472"/>
                  <a:pt x="2160" y="1424472"/>
                  <a:pt x="0" y="1424472"/>
                </a:cubicBezTo>
                <a:lnTo>
                  <a:pt x="0" y="180"/>
                </a:lnTo>
                <a:cubicBezTo>
                  <a:pt x="2160" y="180"/>
                  <a:pt x="4320" y="0"/>
                  <a:pt x="6479" y="0"/>
                </a:cubicBezTo>
                <a:cubicBezTo>
                  <a:pt x="1152448" y="0"/>
                  <a:pt x="2081533" y="929011"/>
                  <a:pt x="2081533" y="2075067"/>
                </a:cubicBezTo>
                <a:cubicBezTo>
                  <a:pt x="2081533" y="2245545"/>
                  <a:pt x="2060880" y="2411265"/>
                  <a:pt x="2022079" y="2569873"/>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i-FI"/>
          </a:p>
        </p:txBody>
      </p:sp>
      <p:pic>
        <p:nvPicPr>
          <p:cNvPr id="12" name="Kuva 10">
            <a:extLst>
              <a:ext uri="{FF2B5EF4-FFF2-40B4-BE49-F238E27FC236}">
                <a16:creationId xmlns:a16="http://schemas.microsoft.com/office/drawing/2014/main" id="{6738A1BC-0B25-B444-A8D8-E6D4D49E5007}"/>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39259" y="144550"/>
            <a:ext cx="1740800" cy="576000"/>
          </a:xfrm>
          <a:prstGeom prst="rect">
            <a:avLst/>
          </a:prstGeom>
        </p:spPr>
      </p:pic>
    </p:spTree>
    <p:extLst>
      <p:ext uri="{BB962C8B-B14F-4D97-AF65-F5344CB8AC3E}">
        <p14:creationId xmlns:p14="http://schemas.microsoft.com/office/powerpoint/2010/main" val="26680124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isältö kuviolla ja logolla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169F73D6-C026-0147-B491-430110092A8A}"/>
              </a:ext>
              <a:ext uri="{C183D7F6-B498-43B3-948B-1728B52AA6E4}">
                <adec:decorative xmlns:adec="http://schemas.microsoft.com/office/drawing/2017/decorative" val="1"/>
              </a:ext>
            </a:extLst>
          </p:cNvPr>
          <p:cNvSpPr>
            <a:spLocks/>
          </p:cNvSpPr>
          <p:nvPr userDrawn="1"/>
        </p:nvSpPr>
        <p:spPr bwMode="auto">
          <a:xfrm rot="16200000">
            <a:off x="9145681" y="3811685"/>
            <a:ext cx="1983917" cy="4108713"/>
          </a:xfrm>
          <a:custGeom>
            <a:avLst/>
            <a:gdLst>
              <a:gd name="connsiteX0" fmla="*/ 0 w 1983917"/>
              <a:gd name="connsiteY0" fmla="*/ 4108713 h 4108713"/>
              <a:gd name="connsiteX1" fmla="*/ 0 w 1983917"/>
              <a:gd name="connsiteY1" fmla="*/ 2691191 h 4108713"/>
              <a:gd name="connsiteX2" fmla="*/ 58656 w 1983917"/>
              <a:gd name="connsiteY2" fmla="*/ 2685252 h 4108713"/>
              <a:gd name="connsiteX3" fmla="*/ 573324 w 1983917"/>
              <a:gd name="connsiteY3" fmla="*/ 2053437 h 4108713"/>
              <a:gd name="connsiteX4" fmla="*/ 58656 w 1983917"/>
              <a:gd name="connsiteY4" fmla="*/ 1421616 h 4108713"/>
              <a:gd name="connsiteX5" fmla="*/ 0 w 1983917"/>
              <a:gd name="connsiteY5" fmla="*/ 1415680 h 4108713"/>
              <a:gd name="connsiteX6" fmla="*/ 0 w 1983917"/>
              <a:gd name="connsiteY6" fmla="*/ 0 h 4108713"/>
              <a:gd name="connsiteX7" fmla="*/ 139092 w 1983917"/>
              <a:gd name="connsiteY7" fmla="*/ 7030 h 4108713"/>
              <a:gd name="connsiteX8" fmla="*/ 1983917 w 1983917"/>
              <a:gd name="connsiteY8" fmla="*/ 2053437 h 4108713"/>
              <a:gd name="connsiteX9" fmla="*/ 8037 w 1983917"/>
              <a:gd name="connsiteY9" fmla="*/ 4108713 h 410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3917" h="4108713">
                <a:moveTo>
                  <a:pt x="0" y="4108713"/>
                </a:moveTo>
                <a:lnTo>
                  <a:pt x="0" y="2691191"/>
                </a:lnTo>
                <a:lnTo>
                  <a:pt x="58656" y="2685252"/>
                </a:lnTo>
                <a:cubicBezTo>
                  <a:pt x="351970" y="2625001"/>
                  <a:pt x="573324" y="2364551"/>
                  <a:pt x="573324" y="2053437"/>
                </a:cubicBezTo>
                <a:cubicBezTo>
                  <a:pt x="573324" y="1742170"/>
                  <a:pt x="351970" y="1481836"/>
                  <a:pt x="58656" y="1421616"/>
                </a:cubicBezTo>
                <a:lnTo>
                  <a:pt x="0" y="1415680"/>
                </a:lnTo>
                <a:lnTo>
                  <a:pt x="0" y="0"/>
                </a:lnTo>
                <a:lnTo>
                  <a:pt x="139092" y="7030"/>
                </a:lnTo>
                <a:cubicBezTo>
                  <a:pt x="1175332" y="112358"/>
                  <a:pt x="1983917" y="988270"/>
                  <a:pt x="1983917" y="2053437"/>
                </a:cubicBezTo>
                <a:cubicBezTo>
                  <a:pt x="1983917" y="3162831"/>
                  <a:pt x="1106253" y="4067047"/>
                  <a:pt x="8037" y="4108713"/>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i-FI"/>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6655939" cy="38556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Title 6">
            <a:extLst>
              <a:ext uri="{FF2B5EF4-FFF2-40B4-BE49-F238E27FC236}">
                <a16:creationId xmlns:a16="http://schemas.microsoft.com/office/drawing/2014/main" id="{0B7BE053-A653-4EF9-B944-5D7C16E730D3}"/>
              </a:ext>
            </a:extLst>
          </p:cNvPr>
          <p:cNvSpPr>
            <a:spLocks noGrp="1"/>
          </p:cNvSpPr>
          <p:nvPr>
            <p:ph type="title"/>
          </p:nvPr>
        </p:nvSpPr>
        <p:spPr>
          <a:xfrm>
            <a:off x="900000" y="854869"/>
            <a:ext cx="6655939" cy="1197308"/>
          </a:xfrm>
        </p:spPr>
        <p:txBody>
          <a:bodyPr/>
          <a:lstStyle>
            <a:lvl1pPr>
              <a:defRPr>
                <a:solidFill>
                  <a:schemeClr val="tx2"/>
                </a:solidFill>
              </a:defRPr>
            </a:lvl1pPr>
          </a:lstStyle>
          <a:p>
            <a:r>
              <a:rPr lang="fi-FI"/>
              <a:t>Muokkaa perustyyl. napsautt.</a:t>
            </a:r>
            <a:endParaRPr lang="en-GB"/>
          </a:p>
        </p:txBody>
      </p:sp>
      <p:sp>
        <p:nvSpPr>
          <p:cNvPr id="40" name="Rectangle 6">
            <a:extLst>
              <a:ext uri="{FF2B5EF4-FFF2-40B4-BE49-F238E27FC236}">
                <a16:creationId xmlns:a16="http://schemas.microsoft.com/office/drawing/2014/main" id="{093E4AB4-F083-914A-8206-943352AB0496}"/>
              </a:ext>
              <a:ext uri="{C183D7F6-B498-43B3-948B-1728B52AA6E4}">
                <adec:decorative xmlns:adec="http://schemas.microsoft.com/office/drawing/2017/decorative" val="1"/>
              </a:ext>
            </a:extLst>
          </p:cNvPr>
          <p:cNvSpPr>
            <a:spLocks noChangeArrowheads="1"/>
          </p:cNvSpPr>
          <p:nvPr userDrawn="1"/>
        </p:nvSpPr>
        <p:spPr bwMode="auto">
          <a:xfrm rot="10800000">
            <a:off x="8082529" y="0"/>
            <a:ext cx="1875534" cy="2662911"/>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fi-FI"/>
          </a:p>
        </p:txBody>
      </p:sp>
      <p:sp>
        <p:nvSpPr>
          <p:cNvPr id="41" name="Rectangle 6">
            <a:extLst>
              <a:ext uri="{FF2B5EF4-FFF2-40B4-BE49-F238E27FC236}">
                <a16:creationId xmlns:a16="http://schemas.microsoft.com/office/drawing/2014/main" id="{63F8B026-9C2F-6342-A3FA-B1C571E23BA2}"/>
              </a:ext>
              <a:ext uri="{C183D7F6-B498-43B3-948B-1728B52AA6E4}">
                <adec:decorative xmlns:adec="http://schemas.microsoft.com/office/drawing/2017/decorative" val="1"/>
              </a:ext>
            </a:extLst>
          </p:cNvPr>
          <p:cNvSpPr>
            <a:spLocks noChangeArrowheads="1"/>
          </p:cNvSpPr>
          <p:nvPr userDrawn="1"/>
        </p:nvSpPr>
        <p:spPr bwMode="auto">
          <a:xfrm rot="16200000">
            <a:off x="9182466" y="1724851"/>
            <a:ext cx="1909596" cy="4109467"/>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fi-FI"/>
          </a:p>
        </p:txBody>
      </p:sp>
      <p:sp>
        <p:nvSpPr>
          <p:cNvPr id="14" name="Freeform 13">
            <a:extLst>
              <a:ext uri="{FF2B5EF4-FFF2-40B4-BE49-F238E27FC236}">
                <a16:creationId xmlns:a16="http://schemas.microsoft.com/office/drawing/2014/main" id="{3FADDF3A-2ED4-2244-8518-CAD0C3150846}"/>
              </a:ext>
              <a:ext uri="{C183D7F6-B498-43B3-948B-1728B52AA6E4}">
                <adec:decorative xmlns:adec="http://schemas.microsoft.com/office/drawing/2017/decorative" val="1"/>
              </a:ext>
            </a:extLst>
          </p:cNvPr>
          <p:cNvSpPr>
            <a:spLocks/>
          </p:cNvSpPr>
          <p:nvPr userDrawn="1"/>
        </p:nvSpPr>
        <p:spPr bwMode="auto">
          <a:xfrm rot="10800000">
            <a:off x="10110463" y="-1"/>
            <a:ext cx="2081533" cy="2666822"/>
          </a:xfrm>
          <a:custGeom>
            <a:avLst/>
            <a:gdLst>
              <a:gd name="connsiteX0" fmla="*/ 1994290 w 2081533"/>
              <a:gd name="connsiteY0" fmla="*/ 2666822 h 2666822"/>
              <a:gd name="connsiteX1" fmla="*/ 273504 w 2081533"/>
              <a:gd name="connsiteY1" fmla="*/ 2666822 h 2666822"/>
              <a:gd name="connsiteX2" fmla="*/ 369985 w 2081533"/>
              <a:gd name="connsiteY2" fmla="*/ 2614385 h 2666822"/>
              <a:gd name="connsiteX3" fmla="*/ 657127 w 2081533"/>
              <a:gd name="connsiteY3" fmla="*/ 2075067 h 2666822"/>
              <a:gd name="connsiteX4" fmla="*/ 6479 w 2081533"/>
              <a:gd name="connsiteY4" fmla="*/ 1424472 h 2666822"/>
              <a:gd name="connsiteX5" fmla="*/ 0 w 2081533"/>
              <a:gd name="connsiteY5" fmla="*/ 1424472 h 2666822"/>
              <a:gd name="connsiteX6" fmla="*/ 0 w 2081533"/>
              <a:gd name="connsiteY6" fmla="*/ 180 h 2666822"/>
              <a:gd name="connsiteX7" fmla="*/ 6479 w 2081533"/>
              <a:gd name="connsiteY7" fmla="*/ 0 h 2666822"/>
              <a:gd name="connsiteX8" fmla="*/ 2081533 w 2081533"/>
              <a:gd name="connsiteY8" fmla="*/ 2075067 h 2666822"/>
              <a:gd name="connsiteX9" fmla="*/ 2022079 w 2081533"/>
              <a:gd name="connsiteY9" fmla="*/ 2569873 h 266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1533" h="2666822">
                <a:moveTo>
                  <a:pt x="1994290" y="2666822"/>
                </a:moveTo>
                <a:lnTo>
                  <a:pt x="273504" y="2666822"/>
                </a:lnTo>
                <a:lnTo>
                  <a:pt x="369985" y="2614385"/>
                </a:lnTo>
                <a:cubicBezTo>
                  <a:pt x="543089" y="2497339"/>
                  <a:pt x="657127" y="2299244"/>
                  <a:pt x="657127" y="2075067"/>
                </a:cubicBezTo>
                <a:cubicBezTo>
                  <a:pt x="657127" y="1716205"/>
                  <a:pt x="365191" y="1424472"/>
                  <a:pt x="6479" y="1424472"/>
                </a:cubicBezTo>
                <a:cubicBezTo>
                  <a:pt x="4320" y="1424472"/>
                  <a:pt x="2160" y="1424472"/>
                  <a:pt x="0" y="1424472"/>
                </a:cubicBezTo>
                <a:lnTo>
                  <a:pt x="0" y="180"/>
                </a:lnTo>
                <a:cubicBezTo>
                  <a:pt x="2160" y="180"/>
                  <a:pt x="4320" y="0"/>
                  <a:pt x="6479" y="0"/>
                </a:cubicBezTo>
                <a:cubicBezTo>
                  <a:pt x="1152448" y="0"/>
                  <a:pt x="2081533" y="929011"/>
                  <a:pt x="2081533" y="2075067"/>
                </a:cubicBezTo>
                <a:cubicBezTo>
                  <a:pt x="2081533" y="2245545"/>
                  <a:pt x="2060880" y="2411265"/>
                  <a:pt x="2022079" y="2569873"/>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fi-FI"/>
          </a:p>
        </p:txBody>
      </p:sp>
      <p:pic>
        <p:nvPicPr>
          <p:cNvPr id="12" name="Kuva 10">
            <a:extLst>
              <a:ext uri="{FF2B5EF4-FFF2-40B4-BE49-F238E27FC236}">
                <a16:creationId xmlns:a16="http://schemas.microsoft.com/office/drawing/2014/main" id="{877A9A5C-8319-0845-B6C0-BADBB61C557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39259" y="144550"/>
            <a:ext cx="1740800" cy="576000"/>
          </a:xfrm>
          <a:prstGeom prst="rect">
            <a:avLst/>
          </a:prstGeom>
        </p:spPr>
      </p:pic>
    </p:spTree>
    <p:extLst>
      <p:ext uri="{BB962C8B-B14F-4D97-AF65-F5344CB8AC3E}">
        <p14:creationId xmlns:p14="http://schemas.microsoft.com/office/powerpoint/2010/main" val="1529073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Sisältö kuviolla ja logolla 3">
    <p:bg>
      <p:bgPr>
        <a:solidFill>
          <a:srgbClr val="253746"/>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6655939" cy="38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3" name="Rectangle 6">
            <a:extLst>
              <a:ext uri="{FF2B5EF4-FFF2-40B4-BE49-F238E27FC236}">
                <a16:creationId xmlns:a16="http://schemas.microsoft.com/office/drawing/2014/main" id="{6AACDBA2-A430-49D1-90F9-6C3D51C46D95}"/>
              </a:ext>
              <a:ext uri="{C183D7F6-B498-43B3-948B-1728B52AA6E4}">
                <adec:decorative xmlns:adec="http://schemas.microsoft.com/office/drawing/2017/decorative" val="1"/>
              </a:ext>
            </a:extLst>
          </p:cNvPr>
          <p:cNvSpPr>
            <a:spLocks noChangeArrowheads="1"/>
          </p:cNvSpPr>
          <p:nvPr/>
        </p:nvSpPr>
        <p:spPr bwMode="auto">
          <a:xfrm>
            <a:off x="8075613" y="2630596"/>
            <a:ext cx="1842669" cy="4227404"/>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D63D0239-A69D-4673-94A7-FDC3334DACF9}"/>
              </a:ext>
              <a:ext uri="{C183D7F6-B498-43B3-948B-1728B52AA6E4}">
                <adec:decorative xmlns:adec="http://schemas.microsoft.com/office/drawing/2017/decorative" val="1"/>
              </a:ext>
            </a:extLst>
          </p:cNvPr>
          <p:cNvSpPr>
            <a:spLocks/>
          </p:cNvSpPr>
          <p:nvPr/>
        </p:nvSpPr>
        <p:spPr bwMode="auto">
          <a:xfrm rot="10800000">
            <a:off x="10070682" y="2629006"/>
            <a:ext cx="2121318" cy="4227404"/>
          </a:xfrm>
          <a:custGeom>
            <a:avLst/>
            <a:gdLst>
              <a:gd name="T0" fmla="*/ 36 w 11786"/>
              <a:gd name="T1" fmla="*/ 8066 h 23490"/>
              <a:gd name="T2" fmla="*/ 3720 w 11786"/>
              <a:gd name="T3" fmla="*/ 11750 h 23490"/>
              <a:gd name="T4" fmla="*/ 36 w 11786"/>
              <a:gd name="T5" fmla="*/ 15434 h 23490"/>
              <a:gd name="T6" fmla="*/ 0 w 11786"/>
              <a:gd name="T7" fmla="*/ 15433 h 23490"/>
              <a:gd name="T8" fmla="*/ 0 w 11786"/>
              <a:gd name="T9" fmla="*/ 23490 h 23490"/>
              <a:gd name="T10" fmla="*/ 488 w 11786"/>
              <a:gd name="T11" fmla="*/ 23490 h 23490"/>
              <a:gd name="T12" fmla="*/ 11786 w 11786"/>
              <a:gd name="T13" fmla="*/ 11750 h 23490"/>
              <a:gd name="T14" fmla="*/ 36 w 11786"/>
              <a:gd name="T15" fmla="*/ 0 h 23490"/>
              <a:gd name="T16" fmla="*/ 0 w 11786"/>
              <a:gd name="T17" fmla="*/ 1 h 23490"/>
              <a:gd name="T18" fmla="*/ 0 w 11786"/>
              <a:gd name="T19" fmla="*/ 8066 h 23490"/>
              <a:gd name="T20" fmla="*/ 36 w 11786"/>
              <a:gd name="T21" fmla="*/ 8066 h 23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86" h="23490">
                <a:moveTo>
                  <a:pt x="36" y="8066"/>
                </a:moveTo>
                <a:cubicBezTo>
                  <a:pt x="2067" y="8066"/>
                  <a:pt x="3720" y="9718"/>
                  <a:pt x="3720" y="11750"/>
                </a:cubicBezTo>
                <a:cubicBezTo>
                  <a:pt x="3720" y="13781"/>
                  <a:pt x="2067" y="15434"/>
                  <a:pt x="36" y="15434"/>
                </a:cubicBezTo>
                <a:cubicBezTo>
                  <a:pt x="24" y="15434"/>
                  <a:pt x="12" y="15433"/>
                  <a:pt x="0" y="15433"/>
                </a:cubicBezTo>
                <a:lnTo>
                  <a:pt x="0" y="23490"/>
                </a:lnTo>
                <a:lnTo>
                  <a:pt x="488" y="23490"/>
                </a:lnTo>
                <a:cubicBezTo>
                  <a:pt x="6768" y="23252"/>
                  <a:pt x="11786" y="18087"/>
                  <a:pt x="11786" y="11750"/>
                </a:cubicBezTo>
                <a:cubicBezTo>
                  <a:pt x="11786" y="5260"/>
                  <a:pt x="6525" y="0"/>
                  <a:pt x="36" y="0"/>
                </a:cubicBezTo>
                <a:cubicBezTo>
                  <a:pt x="24" y="0"/>
                  <a:pt x="12" y="1"/>
                  <a:pt x="0" y="1"/>
                </a:cubicBezTo>
                <a:lnTo>
                  <a:pt x="0" y="8066"/>
                </a:lnTo>
                <a:cubicBezTo>
                  <a:pt x="12" y="8066"/>
                  <a:pt x="24" y="8066"/>
                  <a:pt x="36" y="8066"/>
                </a:cubicBezTo>
                <a:close/>
              </a:path>
            </a:pathLst>
          </a:custGeom>
          <a:solidFill>
            <a:srgbClr val="E0BF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8">
            <a:extLst>
              <a:ext uri="{FF2B5EF4-FFF2-40B4-BE49-F238E27FC236}">
                <a16:creationId xmlns:a16="http://schemas.microsoft.com/office/drawing/2014/main" id="{EC0E3E3F-3576-4F4E-805A-BF318AE3E364}"/>
              </a:ext>
              <a:ext uri="{C183D7F6-B498-43B3-948B-1728B52AA6E4}">
                <adec:decorative xmlns:adec="http://schemas.microsoft.com/office/drawing/2017/decorative" val="1"/>
              </a:ext>
            </a:extLst>
          </p:cNvPr>
          <p:cNvSpPr>
            <a:spLocks noChangeArrowheads="1"/>
          </p:cNvSpPr>
          <p:nvPr/>
        </p:nvSpPr>
        <p:spPr bwMode="auto">
          <a:xfrm>
            <a:off x="8075614" y="0"/>
            <a:ext cx="4116386" cy="2487716"/>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
        <p:nvSpPr>
          <p:cNvPr id="7" name="Title 6">
            <a:extLst>
              <a:ext uri="{FF2B5EF4-FFF2-40B4-BE49-F238E27FC236}">
                <a16:creationId xmlns:a16="http://schemas.microsoft.com/office/drawing/2014/main" id="{F62EB7A5-8478-429C-95CA-DB411CAF74AD}"/>
              </a:ext>
            </a:extLst>
          </p:cNvPr>
          <p:cNvSpPr>
            <a:spLocks noGrp="1"/>
          </p:cNvSpPr>
          <p:nvPr>
            <p:ph type="title"/>
          </p:nvPr>
        </p:nvSpPr>
        <p:spPr>
          <a:xfrm>
            <a:off x="900000" y="854869"/>
            <a:ext cx="6655939" cy="1197308"/>
          </a:xfrm>
        </p:spPr>
        <p:txBody>
          <a:bodyPr/>
          <a:lstStyle>
            <a:lvl1pPr>
              <a:defRPr>
                <a:solidFill>
                  <a:schemeClr val="bg1"/>
                </a:solidFill>
              </a:defRPr>
            </a:lvl1pPr>
          </a:lstStyle>
          <a:p>
            <a:r>
              <a:rPr lang="fi-FI"/>
              <a:t>Muokkaa perustyyl. napsautt.</a:t>
            </a:r>
            <a:endParaRPr lang="en-GB"/>
          </a:p>
        </p:txBody>
      </p:sp>
      <p:pic>
        <p:nvPicPr>
          <p:cNvPr id="11" name="Kuva 10">
            <a:extLst>
              <a:ext uri="{FF2B5EF4-FFF2-40B4-BE49-F238E27FC236}">
                <a16:creationId xmlns:a16="http://schemas.microsoft.com/office/drawing/2014/main" id="{E78C0466-899C-B24B-A03C-16C87BCAF17D}"/>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39259" y="144550"/>
            <a:ext cx="1740800" cy="576000"/>
          </a:xfrm>
          <a:prstGeom prst="rect">
            <a:avLst/>
          </a:prstGeom>
        </p:spPr>
      </p:pic>
    </p:spTree>
    <p:extLst>
      <p:ext uri="{BB962C8B-B14F-4D97-AF65-F5344CB8AC3E}">
        <p14:creationId xmlns:p14="http://schemas.microsoft.com/office/powerpoint/2010/main" val="13255711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Kaksi sisältökohdetta">
    <p:bg>
      <p:bgPr>
        <a:solidFill>
          <a:schemeClr val="bg1">
            <a:lumMod val="95000"/>
          </a:schemeClr>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E93AA4D-E55E-4128-94A9-9605BB3C028E}"/>
              </a:ext>
            </a:extLst>
          </p:cNvPr>
          <p:cNvSpPr>
            <a:spLocks noGrp="1"/>
          </p:cNvSpPr>
          <p:nvPr>
            <p:ph type="title"/>
          </p:nvPr>
        </p:nvSpPr>
        <p:spPr/>
        <p:txBody>
          <a:bodyPr/>
          <a:lstStyle/>
          <a:p>
            <a:r>
              <a:rPr lang="fi-FI"/>
              <a:t>Muokkaa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160000"/>
            <a:ext cx="4881600"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4" name="Sisällön paikkamerkki 2">
            <a:extLst>
              <a:ext uri="{FF2B5EF4-FFF2-40B4-BE49-F238E27FC236}">
                <a16:creationId xmlns:a16="http://schemas.microsoft.com/office/drawing/2014/main" id="{18D16D7F-0105-4630-B734-BBFDEC7C3087}"/>
              </a:ext>
            </a:extLst>
          </p:cNvPr>
          <p:cNvSpPr>
            <a:spLocks noGrp="1"/>
          </p:cNvSpPr>
          <p:nvPr>
            <p:ph idx="17"/>
          </p:nvPr>
        </p:nvSpPr>
        <p:spPr>
          <a:xfrm>
            <a:off x="6204250" y="2160000"/>
            <a:ext cx="4882550" cy="3855600"/>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9" name="Päivämäärän paikkamerkki 8">
            <a:extLst>
              <a:ext uri="{FF2B5EF4-FFF2-40B4-BE49-F238E27FC236}">
                <a16:creationId xmlns:a16="http://schemas.microsoft.com/office/drawing/2014/main" id="{3FACC133-3BB1-4832-8BB8-39D82F644AED}"/>
              </a:ext>
            </a:extLst>
          </p:cNvPr>
          <p:cNvSpPr>
            <a:spLocks noGrp="1"/>
          </p:cNvSpPr>
          <p:nvPr>
            <p:ph type="dt" sz="half" idx="18"/>
          </p:nvPr>
        </p:nvSpPr>
        <p:spPr/>
        <p:txBody>
          <a:bodyPr/>
          <a:lstStyle/>
          <a:p>
            <a:fld id="{3F0C5D76-F752-4F95-BA63-C3B7D9AE33C8}" type="datetime1">
              <a:rPr lang="fi-FI" smtClean="0"/>
              <a:t>23.8.2023</a:t>
            </a:fld>
            <a:endParaRPr lang="fi-FI"/>
          </a:p>
        </p:txBody>
      </p:sp>
      <p:sp>
        <p:nvSpPr>
          <p:cNvPr id="10" name="Alatunnisteen paikkamerkki 9">
            <a:extLst>
              <a:ext uri="{FF2B5EF4-FFF2-40B4-BE49-F238E27FC236}">
                <a16:creationId xmlns:a16="http://schemas.microsoft.com/office/drawing/2014/main" id="{3CD80266-D8F7-4691-AB7D-2599499BB60D}"/>
              </a:ext>
            </a:extLst>
          </p:cNvPr>
          <p:cNvSpPr>
            <a:spLocks noGrp="1"/>
          </p:cNvSpPr>
          <p:nvPr>
            <p:ph type="ftr" sz="quarter" idx="19"/>
          </p:nvPr>
        </p:nvSpPr>
        <p:spPr/>
        <p:txBody>
          <a:bodyPr/>
          <a:lstStyle/>
          <a:p>
            <a:pPr algn="l"/>
            <a:r>
              <a:rPr lang="fi-FI"/>
              <a:t>Esityksen nimi</a:t>
            </a:r>
          </a:p>
        </p:txBody>
      </p:sp>
      <p:sp>
        <p:nvSpPr>
          <p:cNvPr id="15" name="Dian numeron paikkamerkki 14">
            <a:extLst>
              <a:ext uri="{FF2B5EF4-FFF2-40B4-BE49-F238E27FC236}">
                <a16:creationId xmlns:a16="http://schemas.microsoft.com/office/drawing/2014/main" id="{AB05533F-082B-4591-A365-CC43AE572D59}"/>
              </a:ext>
            </a:extLst>
          </p:cNvPr>
          <p:cNvSpPr>
            <a:spLocks noGrp="1"/>
          </p:cNvSpPr>
          <p:nvPr>
            <p:ph type="sldNum" sz="quarter" idx="20"/>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FB818377-F50D-6649-A702-57D769A56B8D}"/>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39259" y="144550"/>
            <a:ext cx="1740800" cy="576000"/>
          </a:xfrm>
          <a:prstGeom prst="rect">
            <a:avLst/>
          </a:prstGeom>
        </p:spPr>
      </p:pic>
    </p:spTree>
    <p:extLst>
      <p:ext uri="{BB962C8B-B14F-4D97-AF65-F5344CB8AC3E}">
        <p14:creationId xmlns:p14="http://schemas.microsoft.com/office/powerpoint/2010/main" val="17282099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Vertailu">
    <p:bg>
      <p:bgPr>
        <a:solidFill>
          <a:schemeClr val="bg1">
            <a:lumMod val="95000"/>
          </a:schemeClr>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2E93AA4D-E55E-4128-94A9-9605BB3C028E}"/>
              </a:ext>
            </a:extLst>
          </p:cNvPr>
          <p:cNvSpPr>
            <a:spLocks noGrp="1"/>
          </p:cNvSpPr>
          <p:nvPr>
            <p:ph type="title"/>
          </p:nvPr>
        </p:nvSpPr>
        <p:spPr/>
        <p:txBody>
          <a:bodyPr/>
          <a:lstStyle/>
          <a:p>
            <a:r>
              <a:rPr lang="fi-FI"/>
              <a:t>Muokkaa perustyyl. napsautt.</a:t>
            </a:r>
          </a:p>
        </p:txBody>
      </p:sp>
      <p:sp>
        <p:nvSpPr>
          <p:cNvPr id="9" name="Tekstin paikkamerkki 2">
            <a:extLst>
              <a:ext uri="{FF2B5EF4-FFF2-40B4-BE49-F238E27FC236}">
                <a16:creationId xmlns:a16="http://schemas.microsoft.com/office/drawing/2014/main" id="{498075FE-F163-4326-A60A-6F2F73CA5348}"/>
              </a:ext>
            </a:extLst>
          </p:cNvPr>
          <p:cNvSpPr>
            <a:spLocks noGrp="1"/>
          </p:cNvSpPr>
          <p:nvPr>
            <p:ph type="body" idx="13"/>
          </p:nvPr>
        </p:nvSpPr>
        <p:spPr>
          <a:xfrm>
            <a:off x="900000" y="2090446"/>
            <a:ext cx="488160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a:xfrm>
            <a:off x="900000" y="2464904"/>
            <a:ext cx="4881600" cy="3550696"/>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10" name="Tekstin paikkamerkki 4">
            <a:extLst>
              <a:ext uri="{FF2B5EF4-FFF2-40B4-BE49-F238E27FC236}">
                <a16:creationId xmlns:a16="http://schemas.microsoft.com/office/drawing/2014/main" id="{3A65C116-E827-4859-B54E-7D41F58D110B}"/>
              </a:ext>
            </a:extLst>
          </p:cNvPr>
          <p:cNvSpPr>
            <a:spLocks noGrp="1"/>
          </p:cNvSpPr>
          <p:nvPr>
            <p:ph type="body" sz="quarter" idx="3"/>
          </p:nvPr>
        </p:nvSpPr>
        <p:spPr>
          <a:xfrm>
            <a:off x="6204250" y="2090446"/>
            <a:ext cx="489215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4" name="Sisällön paikkamerkki 2">
            <a:extLst>
              <a:ext uri="{FF2B5EF4-FFF2-40B4-BE49-F238E27FC236}">
                <a16:creationId xmlns:a16="http://schemas.microsoft.com/office/drawing/2014/main" id="{18D16D7F-0105-4630-B734-BBFDEC7C3087}"/>
              </a:ext>
            </a:extLst>
          </p:cNvPr>
          <p:cNvSpPr>
            <a:spLocks noGrp="1"/>
          </p:cNvSpPr>
          <p:nvPr>
            <p:ph idx="17"/>
          </p:nvPr>
        </p:nvSpPr>
        <p:spPr>
          <a:xfrm>
            <a:off x="6204250" y="2464904"/>
            <a:ext cx="4882550" cy="3550696"/>
          </a:xfrm>
        </p:spPr>
        <p:txBody>
          <a:bodyPr/>
          <a:lstStyle>
            <a:lvl1pPr>
              <a:lnSpc>
                <a:spcPct val="105000"/>
              </a:lnSpc>
              <a:defRPr sz="1500"/>
            </a:lvl1pPr>
            <a:lvl2pPr>
              <a:lnSpc>
                <a:spcPct val="105000"/>
              </a:lnSpc>
              <a:defRPr sz="1500"/>
            </a:lvl2pPr>
            <a:lvl3pPr>
              <a:lnSpc>
                <a:spcPct val="105000"/>
              </a:lnSpc>
              <a:defRPr sz="1500"/>
            </a:lvl3pPr>
            <a:lvl4pPr>
              <a:lnSpc>
                <a:spcPct val="105000"/>
              </a:lnSpc>
              <a:defRPr sz="1500"/>
            </a:lvl4pPr>
            <a:lvl5pPr>
              <a:lnSpc>
                <a:spcPct val="105000"/>
              </a:lnSpc>
              <a:defRPr sz="15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2" name="Päivämäärän paikkamerkki 1">
            <a:extLst>
              <a:ext uri="{FF2B5EF4-FFF2-40B4-BE49-F238E27FC236}">
                <a16:creationId xmlns:a16="http://schemas.microsoft.com/office/drawing/2014/main" id="{A589C0F2-6725-4EBA-96CC-C3B00AFBA957}"/>
              </a:ext>
            </a:extLst>
          </p:cNvPr>
          <p:cNvSpPr>
            <a:spLocks noGrp="1"/>
          </p:cNvSpPr>
          <p:nvPr>
            <p:ph type="dt" sz="half" idx="18"/>
          </p:nvPr>
        </p:nvSpPr>
        <p:spPr/>
        <p:txBody>
          <a:bodyPr/>
          <a:lstStyle/>
          <a:p>
            <a:fld id="{3F0C5D76-F752-4F95-BA63-C3B7D9AE33C8}" type="datetime1">
              <a:rPr lang="fi-FI" smtClean="0"/>
              <a:t>23.8.2023</a:t>
            </a:fld>
            <a:endParaRPr lang="fi-FI"/>
          </a:p>
        </p:txBody>
      </p:sp>
      <p:sp>
        <p:nvSpPr>
          <p:cNvPr id="4" name="Alatunnisteen paikkamerkki 3">
            <a:extLst>
              <a:ext uri="{FF2B5EF4-FFF2-40B4-BE49-F238E27FC236}">
                <a16:creationId xmlns:a16="http://schemas.microsoft.com/office/drawing/2014/main" id="{6FA60C60-6DC3-4FF2-BE5D-83BC342359F1}"/>
              </a:ext>
            </a:extLst>
          </p:cNvPr>
          <p:cNvSpPr>
            <a:spLocks noGrp="1"/>
          </p:cNvSpPr>
          <p:nvPr>
            <p:ph type="ftr" sz="quarter" idx="19"/>
          </p:nvPr>
        </p:nvSpPr>
        <p:spPr/>
        <p:txBody>
          <a:bodyPr/>
          <a:lstStyle/>
          <a:p>
            <a:pPr algn="l"/>
            <a:r>
              <a:rPr lang="fi-FI"/>
              <a:t>Esityksen nimi</a:t>
            </a:r>
          </a:p>
        </p:txBody>
      </p:sp>
      <p:sp>
        <p:nvSpPr>
          <p:cNvPr id="5" name="Dian numeron paikkamerkki 4">
            <a:extLst>
              <a:ext uri="{FF2B5EF4-FFF2-40B4-BE49-F238E27FC236}">
                <a16:creationId xmlns:a16="http://schemas.microsoft.com/office/drawing/2014/main" id="{4EF7BF08-2351-42B1-BE4B-C17E2E79D8E2}"/>
              </a:ext>
            </a:extLst>
          </p:cNvPr>
          <p:cNvSpPr>
            <a:spLocks noGrp="1"/>
          </p:cNvSpPr>
          <p:nvPr>
            <p:ph type="sldNum" sz="quarter" idx="20"/>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4ADC4BFA-B0E4-2443-94C1-18E25CFFB63E}"/>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39259" y="144550"/>
            <a:ext cx="1740800" cy="576000"/>
          </a:xfrm>
          <a:prstGeom prst="rect">
            <a:avLst/>
          </a:prstGeom>
        </p:spPr>
      </p:pic>
    </p:spTree>
    <p:extLst>
      <p:ext uri="{BB962C8B-B14F-4D97-AF65-F5344CB8AC3E}">
        <p14:creationId xmlns:p14="http://schemas.microsoft.com/office/powerpoint/2010/main" val="1377149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3.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theme" Target="../theme/theme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6.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theme" Target="../theme/theme7.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3" Type="http://schemas.openxmlformats.org/officeDocument/2006/relationships/slideLayout" Target="../slideLayouts/slideLayout107.xml"/><Relationship Id="rId21" Type="http://schemas.openxmlformats.org/officeDocument/2006/relationships/theme" Target="../theme/theme8.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900000" y="854869"/>
            <a:ext cx="10200122" cy="1197308"/>
          </a:xfrm>
          <a:prstGeom prst="rect">
            <a:avLst/>
          </a:prstGeom>
        </p:spPr>
        <p:txBody>
          <a:bodyPr vert="horz" lIns="0" tIns="0" rIns="0" bIns="0" rtlCol="0" anchor="b"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900000" y="2158455"/>
            <a:ext cx="10200122" cy="3857145"/>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1105200" y="6426058"/>
            <a:ext cx="4070809" cy="204481"/>
          </a:xfrm>
          <a:prstGeom prst="rect">
            <a:avLst/>
          </a:prstGeom>
        </p:spPr>
        <p:txBody>
          <a:bodyPr vert="horz" lIns="0" tIns="0" rIns="0" bIns="0" rtlCol="0" anchor="ctr">
            <a:noAutofit/>
          </a:bodyPr>
          <a:lstStyle>
            <a:lvl1pPr algn="ctr">
              <a:defRPr sz="800">
                <a:solidFill>
                  <a:schemeClr val="tx2"/>
                </a:solidFill>
              </a:defRPr>
            </a:lvl1pPr>
          </a:lstStyle>
          <a:p>
            <a:pPr algn="l"/>
            <a:r>
              <a:rPr lang="fi-FI"/>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3F0C5D76-F752-4F95-BA63-C3B7D9AE33C8}" type="datetime1">
              <a:rPr lang="fi-FI" smtClean="0"/>
              <a:t>23.8.2023</a:t>
            </a:fld>
            <a:endParaRPr lang="fi-FI"/>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3240885133"/>
      </p:ext>
    </p:extLst>
  </p:cSld>
  <p:clrMap bg1="lt1" tx1="dk1" bg2="lt2" tx2="dk2" accent1="accent1" accent2="accent2" accent3="accent3" accent4="accent4" accent5="accent5" accent6="accent6" hlink="hlink" folHlink="folHlink"/>
  <p:sldLayoutIdLst>
    <p:sldLayoutId id="2147483649" r:id="rId1"/>
    <p:sldLayoutId id="2147483722" r:id="rId2"/>
    <p:sldLayoutId id="2147483723" r:id="rId3"/>
    <p:sldLayoutId id="2147483650" r:id="rId4"/>
    <p:sldLayoutId id="2147483683" r:id="rId5"/>
    <p:sldLayoutId id="2147483720" r:id="rId6"/>
    <p:sldLayoutId id="2147483719" r:id="rId7"/>
    <p:sldLayoutId id="2147483727" r:id="rId8"/>
    <p:sldLayoutId id="2147483728" r:id="rId9"/>
    <p:sldLayoutId id="2147483724" r:id="rId10"/>
    <p:sldLayoutId id="2147483725" r:id="rId11"/>
    <p:sldLayoutId id="2147483726" r:id="rId12"/>
    <p:sldLayoutId id="2147483654" r:id="rId13"/>
    <p:sldLayoutId id="2147483655" r:id="rId14"/>
    <p:sldLayoutId id="2147483721" r:id="rId15"/>
    <p:sldLayoutId id="2147483658" r:id="rId16"/>
  </p:sldLayoutIdLst>
  <p:hf hdr="0" ftr="0"/>
  <p:txStyles>
    <p:title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900000" y="854869"/>
            <a:ext cx="10200122" cy="1197308"/>
          </a:xfrm>
          <a:prstGeom prst="rect">
            <a:avLst/>
          </a:prstGeom>
        </p:spPr>
        <p:txBody>
          <a:bodyPr vert="horz" lIns="0" tIns="0" rIns="0" bIns="0" rtlCol="0" anchor="b"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900000" y="2158455"/>
            <a:ext cx="10200122" cy="3857145"/>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1105200" y="6426058"/>
            <a:ext cx="4070809" cy="204481"/>
          </a:xfrm>
          <a:prstGeom prst="rect">
            <a:avLst/>
          </a:prstGeom>
        </p:spPr>
        <p:txBody>
          <a:bodyPr vert="horz" lIns="0" tIns="0" rIns="0" bIns="0" rtlCol="0" anchor="ctr">
            <a:noAutofit/>
          </a:bodyPr>
          <a:lstStyle>
            <a:lvl1pPr algn="ctr">
              <a:defRPr sz="800">
                <a:solidFill>
                  <a:schemeClr val="tx2"/>
                </a:solidFill>
              </a:defRPr>
            </a:lvl1pPr>
          </a:lstStyle>
          <a:p>
            <a:pPr algn="l"/>
            <a:r>
              <a:rPr lang="fi-FI"/>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3F0C5D76-F752-4F95-BA63-C3B7D9AE33C8}" type="datetime1">
              <a:rPr lang="fi-FI" smtClean="0"/>
              <a:t>23.8.2023</a:t>
            </a:fld>
            <a:endParaRPr lang="fi-FI"/>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415619540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866" r:id="rId17"/>
  </p:sldLayoutIdLst>
  <p:hf hdr="0" ftr="0"/>
  <p:txStyles>
    <p:title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6C92F02F-BB91-4F5D-9986-38A851A58566}" type="datetime1">
              <a:rPr lang="fi-FI" smtClean="0"/>
              <a:t>23.8.2023</a:t>
            </a:fld>
            <a:endParaRPr lang="fi-FI"/>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335181312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900000" y="854869"/>
            <a:ext cx="10200122" cy="1197308"/>
          </a:xfrm>
          <a:prstGeom prst="rect">
            <a:avLst/>
          </a:prstGeom>
        </p:spPr>
        <p:txBody>
          <a:bodyPr vert="horz" lIns="0" tIns="0" rIns="0" bIns="0" rtlCol="0" anchor="b"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900000" y="2158455"/>
            <a:ext cx="10200122" cy="3857145"/>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1105200" y="6426058"/>
            <a:ext cx="4070809" cy="204481"/>
          </a:xfrm>
          <a:prstGeom prst="rect">
            <a:avLst/>
          </a:prstGeom>
        </p:spPr>
        <p:txBody>
          <a:bodyPr vert="horz" lIns="0" tIns="0" rIns="0" bIns="0" rtlCol="0" anchor="ctr">
            <a:noAutofit/>
          </a:bodyPr>
          <a:lstStyle>
            <a:lvl1pPr algn="ctr">
              <a:defRPr sz="800">
                <a:solidFill>
                  <a:schemeClr val="tx2"/>
                </a:solidFill>
              </a:defRPr>
            </a:lvl1pPr>
          </a:lstStyle>
          <a:p>
            <a:pPr algn="l"/>
            <a:r>
              <a:rPr lang="fi-FI"/>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3F0C5D76-F752-4F95-BA63-C3B7D9AE33C8}" type="datetime1">
              <a:rPr lang="fi-FI" smtClean="0"/>
              <a:t>23.8.2023</a:t>
            </a:fld>
            <a:endParaRPr lang="fi-FI"/>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198913846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hf hdr="0" ftr="0"/>
  <p:txStyles>
    <p:title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900000" y="854869"/>
            <a:ext cx="10200122" cy="1197308"/>
          </a:xfrm>
          <a:prstGeom prst="rect">
            <a:avLst/>
          </a:prstGeom>
        </p:spPr>
        <p:txBody>
          <a:bodyPr vert="horz" lIns="0" tIns="0" rIns="0" bIns="0" rtlCol="0" anchor="b"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900000" y="2158455"/>
            <a:ext cx="10200122" cy="3857145"/>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1105200" y="6426058"/>
            <a:ext cx="4070809" cy="204481"/>
          </a:xfrm>
          <a:prstGeom prst="rect">
            <a:avLst/>
          </a:prstGeom>
        </p:spPr>
        <p:txBody>
          <a:bodyPr vert="horz" lIns="0" tIns="0" rIns="0" bIns="0" rtlCol="0" anchor="ctr">
            <a:noAutofit/>
          </a:bodyPr>
          <a:lstStyle>
            <a:lvl1pPr algn="ctr">
              <a:defRPr sz="800">
                <a:solidFill>
                  <a:schemeClr val="tx2"/>
                </a:solidFill>
              </a:defRPr>
            </a:lvl1pPr>
          </a:lstStyle>
          <a:p>
            <a:pPr algn="l"/>
            <a:r>
              <a:rPr lang="fi-FI"/>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3F0C5D76-F752-4F95-BA63-C3B7D9AE33C8}" type="datetime1">
              <a:rPr lang="fi-FI" smtClean="0"/>
              <a:t>23.8.2023</a:t>
            </a:fld>
            <a:endParaRPr lang="fi-FI"/>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289441965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Lst>
  <p:hf hdr="0" ftr="0"/>
  <p:txStyles>
    <p:title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endParaRPr lang="fi-FI"/>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endParaRPr lang="fi-FI"/>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160159492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2" r:id="rId11"/>
    <p:sldLayoutId id="2147483813" r:id="rId12"/>
  </p:sldLayoutIdLst>
  <p:hf sldNum="0" hdr="0" ftr="0" dt="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900000" y="854869"/>
            <a:ext cx="10200122" cy="1197308"/>
          </a:xfrm>
          <a:prstGeom prst="rect">
            <a:avLst/>
          </a:prstGeom>
        </p:spPr>
        <p:txBody>
          <a:bodyPr vert="horz" lIns="0" tIns="0" rIns="0" bIns="0" rtlCol="0" anchor="b"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900000" y="2158455"/>
            <a:ext cx="10200122" cy="3857145"/>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1105200" y="6426058"/>
            <a:ext cx="4070809" cy="204481"/>
          </a:xfrm>
          <a:prstGeom prst="rect">
            <a:avLst/>
          </a:prstGeom>
        </p:spPr>
        <p:txBody>
          <a:bodyPr vert="horz" lIns="0" tIns="0" rIns="0" bIns="0" rtlCol="0" anchor="ctr">
            <a:noAutofit/>
          </a:bodyPr>
          <a:lstStyle>
            <a:lvl1pPr algn="ctr">
              <a:defRPr sz="800">
                <a:solidFill>
                  <a:schemeClr val="tx2"/>
                </a:solidFill>
              </a:defRPr>
            </a:lvl1pPr>
          </a:lstStyle>
          <a:p>
            <a:pPr algn="l"/>
            <a:r>
              <a:rPr lang="fi-FI"/>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3F0C5D76-F752-4F95-BA63-C3B7D9AE33C8}" type="datetime1">
              <a:rPr lang="fi-FI" smtClean="0"/>
              <a:t>23.8.2023</a:t>
            </a:fld>
            <a:endParaRPr lang="fi-FI"/>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179463679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Lst>
  <p:hf hdr="0" ftr="0"/>
  <p:txStyles>
    <p:title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3">
          <p15:clr>
            <a:srgbClr val="F26B43"/>
          </p15:clr>
        </p15:guide>
        <p15:guide id="2" orient="horz" pos="45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900000" y="854869"/>
            <a:ext cx="10200122" cy="1197308"/>
          </a:xfrm>
          <a:prstGeom prst="rect">
            <a:avLst/>
          </a:prstGeom>
        </p:spPr>
        <p:txBody>
          <a:bodyPr vert="horz" lIns="0" tIns="0" rIns="0" bIns="0" rtlCol="0" anchor="b"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900000" y="2158455"/>
            <a:ext cx="10200122" cy="3857145"/>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1105200" y="6426058"/>
            <a:ext cx="4070809" cy="204481"/>
          </a:xfrm>
          <a:prstGeom prst="rect">
            <a:avLst/>
          </a:prstGeom>
        </p:spPr>
        <p:txBody>
          <a:bodyPr vert="horz" lIns="0" tIns="0" rIns="0" bIns="0" rtlCol="0" anchor="ctr">
            <a:noAutofit/>
          </a:bodyPr>
          <a:lstStyle>
            <a:lvl1pPr algn="ctr">
              <a:defRPr sz="800">
                <a:solidFill>
                  <a:schemeClr val="tx2"/>
                </a:solidFill>
              </a:defRPr>
            </a:lvl1pPr>
          </a:lstStyle>
          <a:p>
            <a:pPr algn="l"/>
            <a:r>
              <a:rPr lang="fi-FI"/>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3F0C5D76-F752-4F95-BA63-C3B7D9AE33C8}" type="datetime1">
              <a:rPr lang="fi-FI" smtClean="0"/>
              <a:t>23.8.2023</a:t>
            </a:fld>
            <a:endParaRPr lang="fi-FI"/>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3310916937"/>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 id="2147483865" r:id="rId20"/>
  </p:sldLayoutIdLst>
  <p:hf hdr="0" ftr="0"/>
  <p:txStyles>
    <p:title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hyperlink" Target="mailto:ryhtimuutostuki@digifinland.fi" TargetMode="External"/><Relationship Id="rId2" Type="http://schemas.openxmlformats.org/officeDocument/2006/relationships/hyperlink" Target="http://ryhti.syke.fi/" TargetMode="External"/><Relationship Id="rId1" Type="http://schemas.openxmlformats.org/officeDocument/2006/relationships/slideLayout" Target="../slideLayouts/slideLayout8.xml"/><Relationship Id="rId5" Type="http://schemas.openxmlformats.org/officeDocument/2006/relationships/hyperlink" Target="https://ym.fi/ryhti" TargetMode="External"/><Relationship Id="rId4" Type="http://schemas.openxmlformats.org/officeDocument/2006/relationships/hyperlink" Target="https://www.eoppiva.fi/koulutukset/rakennetun-ympariston-tietojarjestelma-mika-muuttu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https://finlex.fi/fi/laki/ajantasa/1999/19990132?search%5Btype%5D=pika&amp;search%5Bpika%5D=alueidenk%C3%A4ytt%C3%B6laki" TargetMode="External"/><Relationship Id="rId2" Type="http://schemas.openxmlformats.org/officeDocument/2006/relationships/hyperlink" Target="https://finlex.fi/fi/laki/ajantasa/2023/20230431?search%5Btype%5D=pika&amp;search%5Bpika%5D=laki%20rakennetun%20ymp%C3%A4rist%C3%B6n%20tietoj%C3%A4rjestelm%C3%A4st%C3%A4" TargetMode="External"/><Relationship Id="rId1" Type="http://schemas.openxmlformats.org/officeDocument/2006/relationships/slideLayout" Target="../slideLayouts/slideLayout9.xml"/><Relationship Id="rId4" Type="http://schemas.openxmlformats.org/officeDocument/2006/relationships/hyperlink" Target="https://finlex.fi/fi/laki/alkup/2023/20230751?search%5Btype%5D=pika&amp;search%5Bpika%5D=rakentamislaki"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104661-84B6-4909-BE9A-FF8CBD13530D}"/>
              </a:ext>
            </a:extLst>
          </p:cNvPr>
          <p:cNvSpPr>
            <a:spLocks noGrp="1"/>
          </p:cNvSpPr>
          <p:nvPr>
            <p:ph type="ctrTitle"/>
          </p:nvPr>
        </p:nvSpPr>
        <p:spPr>
          <a:xfrm>
            <a:off x="1121019" y="798222"/>
            <a:ext cx="6321669" cy="3071705"/>
          </a:xfrm>
        </p:spPr>
        <p:txBody>
          <a:bodyPr/>
          <a:lstStyle/>
          <a:p>
            <a:pPr algn="l" rtl="0"/>
            <a:r>
              <a:rPr lang="en" sz="5400"/>
              <a:t>Mitä Ryhdistä on kunnassa hyvä tietää?</a:t>
            </a:r>
            <a:endParaRPr lang="en" sz="5400" spc="0"/>
          </a:p>
        </p:txBody>
      </p:sp>
      <p:sp>
        <p:nvSpPr>
          <p:cNvPr id="3" name="Alaotsikko 2">
            <a:extLst>
              <a:ext uri="{FF2B5EF4-FFF2-40B4-BE49-F238E27FC236}">
                <a16:creationId xmlns:a16="http://schemas.microsoft.com/office/drawing/2014/main" id="{1C3E97E6-8D65-47F5-8093-DD47D31CE3AD}"/>
              </a:ext>
            </a:extLst>
          </p:cNvPr>
          <p:cNvSpPr>
            <a:spLocks noGrp="1"/>
          </p:cNvSpPr>
          <p:nvPr>
            <p:ph type="subTitle" idx="1"/>
          </p:nvPr>
        </p:nvSpPr>
        <p:spPr>
          <a:xfrm>
            <a:off x="1121019" y="4110931"/>
            <a:ext cx="6321669" cy="1249419"/>
          </a:xfrm>
        </p:spPr>
        <p:txBody>
          <a:bodyPr vert="horz" lIns="0" tIns="0" rIns="0" bIns="0" rtlCol="0" anchor="t">
            <a:noAutofit/>
          </a:bodyPr>
          <a:lstStyle/>
          <a:p>
            <a:r>
              <a:rPr lang="en" b="1" i="0" u="none" baseline="0"/>
              <a:t>21.8.2023</a:t>
            </a:r>
          </a:p>
        </p:txBody>
      </p:sp>
      <p:sp>
        <p:nvSpPr>
          <p:cNvPr id="4" name="Päivämäärän paikkamerkki 3">
            <a:extLst>
              <a:ext uri="{FF2B5EF4-FFF2-40B4-BE49-F238E27FC236}">
                <a16:creationId xmlns:a16="http://schemas.microsoft.com/office/drawing/2014/main" id="{99E78A38-969B-4D1D-A35D-1EB7B9344883}"/>
              </a:ext>
            </a:extLst>
          </p:cNvPr>
          <p:cNvSpPr>
            <a:spLocks noGrp="1"/>
          </p:cNvSpPr>
          <p:nvPr>
            <p:ph type="dt" sz="half" idx="4294967295"/>
          </p:nvPr>
        </p:nvSpPr>
        <p:spPr>
          <a:xfrm>
            <a:off x="11450638" y="6426200"/>
            <a:ext cx="741362" cy="204788"/>
          </a:xfrm>
        </p:spPr>
        <p:txBody>
          <a:bodyPr/>
          <a:lstStyle/>
          <a:p>
            <a:pPr rtl="0"/>
            <a:fld id="{1AE6B3D6-2E8A-46E0-BCA4-C993A0EE525B}" type="datetime1">
              <a:rPr lang="fi-FI"/>
              <a:t>23.8.2023</a:t>
            </a:fld>
            <a:endParaRPr lang="en"/>
          </a:p>
        </p:txBody>
      </p:sp>
      <p:sp>
        <p:nvSpPr>
          <p:cNvPr id="5" name="Dian numeron paikkamerkki 4">
            <a:extLst>
              <a:ext uri="{FF2B5EF4-FFF2-40B4-BE49-F238E27FC236}">
                <a16:creationId xmlns:a16="http://schemas.microsoft.com/office/drawing/2014/main" id="{42498418-ABFF-42E5-981E-188E3C4E70E3}"/>
              </a:ext>
            </a:extLst>
          </p:cNvPr>
          <p:cNvSpPr>
            <a:spLocks noGrp="1"/>
          </p:cNvSpPr>
          <p:nvPr>
            <p:ph type="sldNum" sz="quarter" idx="4294967295"/>
          </p:nvPr>
        </p:nvSpPr>
        <p:spPr>
          <a:xfrm>
            <a:off x="11758613" y="6426200"/>
            <a:ext cx="433387" cy="204788"/>
          </a:xfrm>
        </p:spPr>
        <p:txBody>
          <a:bodyPr/>
          <a:lstStyle/>
          <a:p>
            <a:pPr rtl="0"/>
            <a:fld id="{91E53C16-2649-4D48-AFD3-9E32AB86C978}" type="slidenum">
              <a:rPr/>
              <a:pPr rtl="0"/>
              <a:t>1</a:t>
            </a:fld>
            <a:endParaRPr lang="en"/>
          </a:p>
        </p:txBody>
      </p:sp>
    </p:spTree>
    <p:extLst>
      <p:ext uri="{BB962C8B-B14F-4D97-AF65-F5344CB8AC3E}">
        <p14:creationId xmlns:p14="http://schemas.microsoft.com/office/powerpoint/2010/main" val="29859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6275A-01BE-B144-94C5-D65E7F4B2370}"/>
              </a:ext>
            </a:extLst>
          </p:cNvPr>
          <p:cNvSpPr>
            <a:spLocks noGrp="1"/>
          </p:cNvSpPr>
          <p:nvPr>
            <p:ph type="title"/>
          </p:nvPr>
        </p:nvSpPr>
        <p:spPr/>
        <p:txBody>
          <a:bodyPr/>
          <a:lstStyle/>
          <a:p>
            <a:r>
              <a:rPr lang="fi-FI"/>
              <a:t>Ryhti-tietojärjestelmä palvelee useita eri toimijoita</a:t>
            </a:r>
          </a:p>
        </p:txBody>
      </p:sp>
      <p:sp>
        <p:nvSpPr>
          <p:cNvPr id="3" name="Date Placeholder 2">
            <a:extLst>
              <a:ext uri="{FF2B5EF4-FFF2-40B4-BE49-F238E27FC236}">
                <a16:creationId xmlns:a16="http://schemas.microsoft.com/office/drawing/2014/main" id="{6A5B5C4E-6556-8646-930B-96DD8D225378}"/>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F0C5D76-F752-4F95-BA63-C3B7D9AE33C8}" type="datetime1">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23.8.2023</a:t>
            </a:fld>
            <a:endParaRPr kumimoji="0" lang="fi-FI" sz="800" b="0" i="0" u="none" strike="noStrike" kern="1200" cap="none" spc="0" normalizeH="0" baseline="0" noProof="0">
              <a:ln>
                <a:noFill/>
              </a:ln>
              <a:solidFill>
                <a:srgbClr val="253746"/>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A8DE1FED-9C3E-5646-A829-AB8D28554CA4}"/>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1E53C16-2649-4D48-AFD3-9E32AB86C978}" type="slidenum">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fi-FI" sz="800" b="0" i="0" u="none" strike="noStrike" kern="1200" cap="none" spc="0" normalizeH="0" baseline="0" noProof="0">
              <a:ln>
                <a:noFill/>
              </a:ln>
              <a:solidFill>
                <a:srgbClr val="253746"/>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6557EB82-A3CF-8A41-BA71-B7DDC881AA7A}"/>
              </a:ext>
            </a:extLst>
          </p:cNvPr>
          <p:cNvSpPr>
            <a:spLocks noGrp="1"/>
          </p:cNvSpPr>
          <p:nvPr>
            <p:ph type="body" idx="13"/>
          </p:nvPr>
        </p:nvSpPr>
        <p:spPr/>
        <p:txBody>
          <a:bodyPr/>
          <a:lstStyle/>
          <a:p>
            <a:r>
              <a:rPr lang="fi-FI"/>
              <a:t>Rakennetun</a:t>
            </a:r>
            <a:br>
              <a:rPr lang="fi-FI"/>
            </a:br>
            <a:r>
              <a:rPr lang="fi-FI"/>
              <a:t>ympäristön</a:t>
            </a:r>
            <a:br>
              <a:rPr lang="fi-FI"/>
            </a:br>
            <a:r>
              <a:rPr lang="fi-FI"/>
              <a:t>tietojärjestelmä</a:t>
            </a:r>
          </a:p>
        </p:txBody>
      </p:sp>
      <p:sp>
        <p:nvSpPr>
          <p:cNvPr id="6" name="Content Placeholder 5">
            <a:extLst>
              <a:ext uri="{FF2B5EF4-FFF2-40B4-BE49-F238E27FC236}">
                <a16:creationId xmlns:a16="http://schemas.microsoft.com/office/drawing/2014/main" id="{AC8530C3-2749-114B-8727-6454B394C4A8}"/>
              </a:ext>
            </a:extLst>
          </p:cNvPr>
          <p:cNvSpPr>
            <a:spLocks noGrp="1"/>
          </p:cNvSpPr>
          <p:nvPr>
            <p:ph idx="1"/>
          </p:nvPr>
        </p:nvSpPr>
        <p:spPr/>
        <p:txBody>
          <a:bodyPr/>
          <a:lstStyle/>
          <a:p>
            <a:r>
              <a:rPr lang="fi-FI"/>
              <a:t>Alueidenkäytön tietovaranto</a:t>
            </a:r>
          </a:p>
        </p:txBody>
      </p:sp>
      <p:sp>
        <p:nvSpPr>
          <p:cNvPr id="7" name="Content Placeholder 6">
            <a:extLst>
              <a:ext uri="{FF2B5EF4-FFF2-40B4-BE49-F238E27FC236}">
                <a16:creationId xmlns:a16="http://schemas.microsoft.com/office/drawing/2014/main" id="{7E61BB41-811E-1E4F-870A-2E8B8A077F98}"/>
              </a:ext>
            </a:extLst>
          </p:cNvPr>
          <p:cNvSpPr>
            <a:spLocks noGrp="1"/>
          </p:cNvSpPr>
          <p:nvPr>
            <p:ph idx="14"/>
          </p:nvPr>
        </p:nvSpPr>
        <p:spPr/>
        <p:txBody>
          <a:bodyPr/>
          <a:lstStyle/>
          <a:p>
            <a:r>
              <a:rPr lang="fi-FI"/>
              <a:t>Rakennustietovaranto</a:t>
            </a:r>
          </a:p>
        </p:txBody>
      </p:sp>
      <p:sp>
        <p:nvSpPr>
          <p:cNvPr id="8" name="Content Placeholder 7">
            <a:extLst>
              <a:ext uri="{FF2B5EF4-FFF2-40B4-BE49-F238E27FC236}">
                <a16:creationId xmlns:a16="http://schemas.microsoft.com/office/drawing/2014/main" id="{35261B03-310A-8B4B-9F77-12F078F313DF}"/>
              </a:ext>
              <a:ext uri="{C183D7F6-B498-43B3-948B-1728B52AA6E4}">
                <adec:decorative xmlns:adec="http://schemas.microsoft.com/office/drawing/2017/decorative" val="1"/>
              </a:ext>
            </a:extLst>
          </p:cNvPr>
          <p:cNvSpPr>
            <a:spLocks noGrp="1"/>
          </p:cNvSpPr>
          <p:nvPr>
            <p:ph idx="15"/>
          </p:nvPr>
        </p:nvSpPr>
        <p:spPr/>
        <p:txBody>
          <a:bodyPr/>
          <a:lstStyle/>
          <a:p>
            <a:r>
              <a:rPr lang="fi-FI"/>
              <a:t>Yksisuuntaista tiedonvaihtoa</a:t>
            </a:r>
          </a:p>
        </p:txBody>
      </p:sp>
      <p:sp>
        <p:nvSpPr>
          <p:cNvPr id="10" name="Content Placeholder 9">
            <a:extLst>
              <a:ext uri="{FF2B5EF4-FFF2-40B4-BE49-F238E27FC236}">
                <a16:creationId xmlns:a16="http://schemas.microsoft.com/office/drawing/2014/main" id="{1237E230-BB40-794D-B2FC-1D9A5DDCE56A}"/>
              </a:ext>
            </a:extLst>
          </p:cNvPr>
          <p:cNvSpPr>
            <a:spLocks noGrp="1"/>
          </p:cNvSpPr>
          <p:nvPr>
            <p:ph idx="17"/>
          </p:nvPr>
        </p:nvSpPr>
        <p:spPr/>
        <p:txBody>
          <a:bodyPr/>
          <a:lstStyle/>
          <a:p>
            <a:r>
              <a:rPr lang="fi-FI"/>
              <a:t>Kunnat ja kuntien konsultit</a:t>
            </a:r>
          </a:p>
        </p:txBody>
      </p:sp>
      <p:sp>
        <p:nvSpPr>
          <p:cNvPr id="11" name="Content Placeholder 10">
            <a:extLst>
              <a:ext uri="{FF2B5EF4-FFF2-40B4-BE49-F238E27FC236}">
                <a16:creationId xmlns:a16="http://schemas.microsoft.com/office/drawing/2014/main" id="{ED845F77-2EF4-2441-B5E5-27FA5C0FD6B0}"/>
              </a:ext>
            </a:extLst>
          </p:cNvPr>
          <p:cNvSpPr>
            <a:spLocks noGrp="1"/>
          </p:cNvSpPr>
          <p:nvPr>
            <p:ph idx="18"/>
          </p:nvPr>
        </p:nvSpPr>
        <p:spPr/>
        <p:txBody>
          <a:bodyPr/>
          <a:lstStyle/>
          <a:p>
            <a:r>
              <a:rPr lang="fi-FI"/>
              <a:t>Kuntajärjestelmät</a:t>
            </a:r>
          </a:p>
        </p:txBody>
      </p:sp>
      <p:sp>
        <p:nvSpPr>
          <p:cNvPr id="12" name="Content Placeholder 11">
            <a:extLst>
              <a:ext uri="{FF2B5EF4-FFF2-40B4-BE49-F238E27FC236}">
                <a16:creationId xmlns:a16="http://schemas.microsoft.com/office/drawing/2014/main" id="{80F5754D-020D-A442-9DDF-014DD7CDBFDC}"/>
              </a:ext>
            </a:extLst>
          </p:cNvPr>
          <p:cNvSpPr>
            <a:spLocks noGrp="1"/>
          </p:cNvSpPr>
          <p:nvPr>
            <p:ph idx="19"/>
          </p:nvPr>
        </p:nvSpPr>
        <p:spPr/>
        <p:txBody>
          <a:bodyPr/>
          <a:lstStyle/>
          <a:p>
            <a:r>
              <a:rPr lang="fi-FI"/>
              <a:t>Digi- ja väestö-</a:t>
            </a:r>
            <a:br>
              <a:rPr lang="fi-FI"/>
            </a:br>
            <a:r>
              <a:rPr lang="fi-FI"/>
              <a:t>tietovirasto</a:t>
            </a:r>
          </a:p>
        </p:txBody>
      </p:sp>
      <p:sp>
        <p:nvSpPr>
          <p:cNvPr id="13" name="Content Placeholder 12">
            <a:extLst>
              <a:ext uri="{FF2B5EF4-FFF2-40B4-BE49-F238E27FC236}">
                <a16:creationId xmlns:a16="http://schemas.microsoft.com/office/drawing/2014/main" id="{86875510-9F64-2446-80F5-F44B1501C2DE}"/>
              </a:ext>
            </a:extLst>
          </p:cNvPr>
          <p:cNvSpPr>
            <a:spLocks noGrp="1"/>
          </p:cNvSpPr>
          <p:nvPr>
            <p:ph idx="20"/>
          </p:nvPr>
        </p:nvSpPr>
        <p:spPr/>
        <p:txBody>
          <a:bodyPr/>
          <a:lstStyle/>
          <a:p>
            <a:r>
              <a:rPr lang="fi-FI"/>
              <a:t>Väestötieto-</a:t>
            </a:r>
            <a:br>
              <a:rPr lang="fi-FI"/>
            </a:br>
            <a:r>
              <a:rPr lang="fi-FI"/>
              <a:t>järjestelmä</a:t>
            </a:r>
          </a:p>
        </p:txBody>
      </p:sp>
      <p:sp>
        <p:nvSpPr>
          <p:cNvPr id="14" name="Content Placeholder 13">
            <a:extLst>
              <a:ext uri="{FF2B5EF4-FFF2-40B4-BE49-F238E27FC236}">
                <a16:creationId xmlns:a16="http://schemas.microsoft.com/office/drawing/2014/main" id="{E5A4ACED-F2B2-9949-8220-0ADB16D77F7A}"/>
              </a:ext>
            </a:extLst>
          </p:cNvPr>
          <p:cNvSpPr>
            <a:spLocks noGrp="1"/>
          </p:cNvSpPr>
          <p:nvPr>
            <p:ph idx="21"/>
          </p:nvPr>
        </p:nvSpPr>
        <p:spPr/>
        <p:txBody>
          <a:bodyPr/>
          <a:lstStyle/>
          <a:p>
            <a:r>
              <a:rPr lang="fi-FI"/>
              <a:t>Maakuntien liitot</a:t>
            </a:r>
          </a:p>
        </p:txBody>
      </p:sp>
      <p:sp>
        <p:nvSpPr>
          <p:cNvPr id="15" name="Content Placeholder 14">
            <a:extLst>
              <a:ext uri="{FF2B5EF4-FFF2-40B4-BE49-F238E27FC236}">
                <a16:creationId xmlns:a16="http://schemas.microsoft.com/office/drawing/2014/main" id="{1D3C17DF-4FE0-CC4A-9480-6B3B8ED9153D}"/>
              </a:ext>
            </a:extLst>
          </p:cNvPr>
          <p:cNvSpPr>
            <a:spLocks noGrp="1"/>
          </p:cNvSpPr>
          <p:nvPr>
            <p:ph idx="22"/>
          </p:nvPr>
        </p:nvSpPr>
        <p:spPr/>
        <p:txBody>
          <a:bodyPr/>
          <a:lstStyle/>
          <a:p>
            <a:r>
              <a:rPr lang="fi-FI"/>
              <a:t>Maanmittauslaitos</a:t>
            </a:r>
          </a:p>
        </p:txBody>
      </p:sp>
      <p:sp>
        <p:nvSpPr>
          <p:cNvPr id="16" name="Content Placeholder 15">
            <a:extLst>
              <a:ext uri="{FF2B5EF4-FFF2-40B4-BE49-F238E27FC236}">
                <a16:creationId xmlns:a16="http://schemas.microsoft.com/office/drawing/2014/main" id="{D8D748CA-E09B-0048-8A06-0550148151DE}"/>
              </a:ext>
            </a:extLst>
          </p:cNvPr>
          <p:cNvSpPr>
            <a:spLocks noGrp="1"/>
          </p:cNvSpPr>
          <p:nvPr>
            <p:ph idx="23"/>
          </p:nvPr>
        </p:nvSpPr>
        <p:spPr/>
        <p:txBody>
          <a:bodyPr/>
          <a:lstStyle/>
          <a:p>
            <a:r>
              <a:rPr lang="fi-FI"/>
              <a:t>Kiinteistötietojärjestelmä</a:t>
            </a:r>
          </a:p>
          <a:p>
            <a:r>
              <a:rPr lang="fi-FI"/>
              <a:t>Kansallinen maastotietokanta</a:t>
            </a:r>
          </a:p>
          <a:p>
            <a:r>
              <a:rPr lang="fi-FI"/>
              <a:t>Huoneistotietojärjestelmä</a:t>
            </a:r>
          </a:p>
          <a:p>
            <a:r>
              <a:rPr lang="fi-FI"/>
              <a:t>Tuleva osoitetietojärjestelmä</a:t>
            </a:r>
          </a:p>
        </p:txBody>
      </p:sp>
      <p:sp>
        <p:nvSpPr>
          <p:cNvPr id="17" name="Content Placeholder 16">
            <a:extLst>
              <a:ext uri="{FF2B5EF4-FFF2-40B4-BE49-F238E27FC236}">
                <a16:creationId xmlns:a16="http://schemas.microsoft.com/office/drawing/2014/main" id="{DE057270-D324-114D-B6F3-45561E930B79}"/>
              </a:ext>
            </a:extLst>
          </p:cNvPr>
          <p:cNvSpPr>
            <a:spLocks noGrp="1"/>
          </p:cNvSpPr>
          <p:nvPr>
            <p:ph idx="24"/>
          </p:nvPr>
        </p:nvSpPr>
        <p:spPr/>
        <p:txBody>
          <a:bodyPr/>
          <a:lstStyle/>
          <a:p>
            <a:r>
              <a:rPr lang="fi-FI"/>
              <a:t>Suomen ympäristökeskus</a:t>
            </a:r>
          </a:p>
        </p:txBody>
      </p:sp>
      <p:sp>
        <p:nvSpPr>
          <p:cNvPr id="18" name="Content Placeholder 17">
            <a:extLst>
              <a:ext uri="{FF2B5EF4-FFF2-40B4-BE49-F238E27FC236}">
                <a16:creationId xmlns:a16="http://schemas.microsoft.com/office/drawing/2014/main" id="{B7B7A62B-32B5-8B42-84ED-4EC938A3A0D3}"/>
              </a:ext>
            </a:extLst>
          </p:cNvPr>
          <p:cNvSpPr>
            <a:spLocks noGrp="1"/>
          </p:cNvSpPr>
          <p:nvPr>
            <p:ph idx="25"/>
          </p:nvPr>
        </p:nvSpPr>
        <p:spPr/>
        <p:txBody>
          <a:bodyPr/>
          <a:lstStyle/>
          <a:p>
            <a:r>
              <a:rPr lang="fi-FI"/>
              <a:t>Elinympäristön </a:t>
            </a:r>
            <a:br>
              <a:rPr lang="fi-FI"/>
            </a:br>
            <a:r>
              <a:rPr lang="fi-FI"/>
              <a:t>tietopalvelu Liiteri</a:t>
            </a:r>
          </a:p>
        </p:txBody>
      </p:sp>
      <p:sp>
        <p:nvSpPr>
          <p:cNvPr id="19" name="Content Placeholder 18">
            <a:extLst>
              <a:ext uri="{FF2B5EF4-FFF2-40B4-BE49-F238E27FC236}">
                <a16:creationId xmlns:a16="http://schemas.microsoft.com/office/drawing/2014/main" id="{E37D2DA8-208D-6840-884B-DE8146E64EE3}"/>
              </a:ext>
            </a:extLst>
          </p:cNvPr>
          <p:cNvSpPr>
            <a:spLocks noGrp="1"/>
          </p:cNvSpPr>
          <p:nvPr>
            <p:ph idx="26"/>
          </p:nvPr>
        </p:nvSpPr>
        <p:spPr/>
        <p:txBody>
          <a:bodyPr/>
          <a:lstStyle/>
          <a:p>
            <a:r>
              <a:rPr lang="fi-FI"/>
              <a:t>Verohallinto</a:t>
            </a:r>
          </a:p>
        </p:txBody>
      </p:sp>
      <p:sp>
        <p:nvSpPr>
          <p:cNvPr id="20" name="Content Placeholder 19">
            <a:extLst>
              <a:ext uri="{FF2B5EF4-FFF2-40B4-BE49-F238E27FC236}">
                <a16:creationId xmlns:a16="http://schemas.microsoft.com/office/drawing/2014/main" id="{C9ECA078-7A18-6D4D-B16A-C22CCB67ABE9}"/>
              </a:ext>
            </a:extLst>
          </p:cNvPr>
          <p:cNvSpPr>
            <a:spLocks noGrp="1"/>
          </p:cNvSpPr>
          <p:nvPr>
            <p:ph idx="27"/>
          </p:nvPr>
        </p:nvSpPr>
        <p:spPr/>
        <p:txBody>
          <a:bodyPr/>
          <a:lstStyle/>
          <a:p>
            <a:r>
              <a:rPr lang="fi-FI" err="1"/>
              <a:t>Gentax</a:t>
            </a:r>
            <a:r>
              <a:rPr lang="fi-FI"/>
              <a:t>-tietojärjestelmä</a:t>
            </a:r>
          </a:p>
        </p:txBody>
      </p:sp>
      <p:sp>
        <p:nvSpPr>
          <p:cNvPr id="21" name="Content Placeholder 20">
            <a:extLst>
              <a:ext uri="{FF2B5EF4-FFF2-40B4-BE49-F238E27FC236}">
                <a16:creationId xmlns:a16="http://schemas.microsoft.com/office/drawing/2014/main" id="{33B81125-329C-3545-9A48-C9966C889E8A}"/>
              </a:ext>
            </a:extLst>
          </p:cNvPr>
          <p:cNvSpPr>
            <a:spLocks noGrp="1"/>
          </p:cNvSpPr>
          <p:nvPr>
            <p:ph idx="28"/>
          </p:nvPr>
        </p:nvSpPr>
        <p:spPr/>
        <p:txBody>
          <a:bodyPr/>
          <a:lstStyle/>
          <a:p>
            <a:r>
              <a:rPr lang="fi-FI"/>
              <a:t>Tilastokeskus</a:t>
            </a:r>
          </a:p>
        </p:txBody>
      </p:sp>
      <p:sp>
        <p:nvSpPr>
          <p:cNvPr id="22" name="Content Placeholder 21">
            <a:extLst>
              <a:ext uri="{FF2B5EF4-FFF2-40B4-BE49-F238E27FC236}">
                <a16:creationId xmlns:a16="http://schemas.microsoft.com/office/drawing/2014/main" id="{E9681086-1348-E443-9686-B33866896BCB}"/>
              </a:ext>
            </a:extLst>
          </p:cNvPr>
          <p:cNvSpPr>
            <a:spLocks noGrp="1"/>
          </p:cNvSpPr>
          <p:nvPr>
            <p:ph idx="29"/>
          </p:nvPr>
        </p:nvSpPr>
        <p:spPr/>
        <p:txBody>
          <a:bodyPr/>
          <a:lstStyle/>
          <a:p>
            <a:r>
              <a:rPr lang="fi-FI"/>
              <a:t>Avoimen tiedon hyödyntäjät</a:t>
            </a:r>
          </a:p>
        </p:txBody>
      </p:sp>
      <p:sp>
        <p:nvSpPr>
          <p:cNvPr id="23" name="Content Placeholder 22">
            <a:extLst>
              <a:ext uri="{FF2B5EF4-FFF2-40B4-BE49-F238E27FC236}">
                <a16:creationId xmlns:a16="http://schemas.microsoft.com/office/drawing/2014/main" id="{82A3170B-C0C4-A74E-8794-1B6C94DAE35F}"/>
              </a:ext>
            </a:extLst>
          </p:cNvPr>
          <p:cNvSpPr>
            <a:spLocks noGrp="1"/>
          </p:cNvSpPr>
          <p:nvPr>
            <p:ph idx="30"/>
          </p:nvPr>
        </p:nvSpPr>
        <p:spPr/>
        <p:txBody>
          <a:bodyPr/>
          <a:lstStyle/>
          <a:p>
            <a:r>
              <a:rPr lang="fi-FI"/>
              <a:t>Muut viranomaiset</a:t>
            </a:r>
          </a:p>
        </p:txBody>
      </p:sp>
      <p:sp>
        <p:nvSpPr>
          <p:cNvPr id="9" name="Content Placeholder 8">
            <a:extLst>
              <a:ext uri="{FF2B5EF4-FFF2-40B4-BE49-F238E27FC236}">
                <a16:creationId xmlns:a16="http://schemas.microsoft.com/office/drawing/2014/main" id="{182450BD-7358-784A-8BA7-1A6A01A1F83F}"/>
              </a:ext>
              <a:ext uri="{C183D7F6-B498-43B3-948B-1728B52AA6E4}">
                <adec:decorative xmlns:adec="http://schemas.microsoft.com/office/drawing/2017/decorative" val="1"/>
              </a:ext>
            </a:extLst>
          </p:cNvPr>
          <p:cNvSpPr>
            <a:spLocks noGrp="1"/>
          </p:cNvSpPr>
          <p:nvPr>
            <p:ph idx="16"/>
          </p:nvPr>
        </p:nvSpPr>
        <p:spPr/>
        <p:txBody>
          <a:bodyPr/>
          <a:lstStyle/>
          <a:p>
            <a:r>
              <a:rPr lang="fi-FI"/>
              <a:t>Kaksisuuntaista tiedonvaihtoa</a:t>
            </a:r>
          </a:p>
        </p:txBody>
      </p:sp>
    </p:spTree>
    <p:extLst>
      <p:ext uri="{BB962C8B-B14F-4D97-AF65-F5344CB8AC3E}">
        <p14:creationId xmlns:p14="http://schemas.microsoft.com/office/powerpoint/2010/main" val="3659163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15DB9C-0C03-65E7-F258-ACCF65C69391}"/>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F0C5D76-F752-4F95-BA63-C3B7D9AE33C8}" type="datetime1">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23.8.2023</a:t>
            </a:fld>
            <a:endParaRPr kumimoji="0" lang="fi-FI" sz="800" b="0" i="0" u="none" strike="noStrike" kern="1200" cap="none" spc="0" normalizeH="0" baseline="0" noProof="0">
              <a:ln>
                <a:noFill/>
              </a:ln>
              <a:solidFill>
                <a:srgbClr val="253746"/>
              </a:solidFill>
              <a:effectLst/>
              <a:uLnTx/>
              <a:uFillTx/>
              <a:latin typeface="Arial" panose="020B0604020202020204"/>
              <a:ea typeface="+mn-ea"/>
              <a:cs typeface="+mn-cs"/>
            </a:endParaRPr>
          </a:p>
        </p:txBody>
      </p:sp>
      <p:sp>
        <p:nvSpPr>
          <p:cNvPr id="3" name="Slide Number Placeholder 2">
            <a:extLst>
              <a:ext uri="{FF2B5EF4-FFF2-40B4-BE49-F238E27FC236}">
                <a16:creationId xmlns:a16="http://schemas.microsoft.com/office/drawing/2014/main" id="{FCB02206-0E7A-23BA-1995-FB9989A9EFE4}"/>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1E53C16-2649-4D48-AFD3-9E32AB86C978}" type="slidenum">
              <a:rPr kumimoji="0" lang="fi-FI" sz="800" b="0" i="0" u="none" strike="noStrike" kern="1200" cap="none" spc="0" normalizeH="0" baseline="0" noProof="0" smtClean="0">
                <a:ln>
                  <a:noFill/>
                </a:ln>
                <a:solidFill>
                  <a:srgbClr val="253746"/>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fi-FI" sz="800" b="0" i="0" u="none" strike="noStrike" kern="1200" cap="none" spc="0" normalizeH="0" baseline="0" noProof="0">
              <a:ln>
                <a:noFill/>
              </a:ln>
              <a:solidFill>
                <a:srgbClr val="253746"/>
              </a:solidFill>
              <a:effectLst/>
              <a:uLnTx/>
              <a:uFillTx/>
              <a:latin typeface="Arial" panose="020B0604020202020204"/>
              <a:ea typeface="+mn-ea"/>
              <a:cs typeface="+mn-cs"/>
            </a:endParaRPr>
          </a:p>
        </p:txBody>
      </p:sp>
      <p:sp>
        <p:nvSpPr>
          <p:cNvPr id="8" name="Title 7">
            <a:extLst>
              <a:ext uri="{FF2B5EF4-FFF2-40B4-BE49-F238E27FC236}">
                <a16:creationId xmlns:a16="http://schemas.microsoft.com/office/drawing/2014/main" id="{0E17B5D4-B5EC-9ACA-9D7D-CF5F108B0E9A}"/>
              </a:ext>
            </a:extLst>
          </p:cNvPr>
          <p:cNvSpPr>
            <a:spLocks noGrp="1"/>
          </p:cNvSpPr>
          <p:nvPr>
            <p:ph type="title"/>
          </p:nvPr>
        </p:nvSpPr>
        <p:spPr/>
        <p:txBody>
          <a:bodyPr/>
          <a:lstStyle/>
          <a:p>
            <a:r>
              <a:rPr lang="fi-FI"/>
              <a:t>Rakennetun</a:t>
            </a:r>
            <a:r>
              <a:rPr lang="en-GB"/>
              <a:t> </a:t>
            </a:r>
            <a:r>
              <a:rPr lang="fi-FI"/>
              <a:t>ympäristön</a:t>
            </a:r>
            <a:r>
              <a:rPr lang="en-GB"/>
              <a:t> </a:t>
            </a:r>
            <a:r>
              <a:rPr lang="fi-FI"/>
              <a:t>tietojärjestelmään</a:t>
            </a:r>
            <a:r>
              <a:rPr lang="en-GB"/>
              <a:t> </a:t>
            </a:r>
            <a:br>
              <a:rPr lang="en-GB"/>
            </a:br>
            <a:r>
              <a:rPr lang="fi-FI"/>
              <a:t>julkaistavat</a:t>
            </a:r>
            <a:r>
              <a:rPr lang="en-GB"/>
              <a:t> </a:t>
            </a:r>
            <a:r>
              <a:rPr lang="fi-FI"/>
              <a:t>tiedot</a:t>
            </a:r>
          </a:p>
        </p:txBody>
      </p:sp>
      <p:sp>
        <p:nvSpPr>
          <p:cNvPr id="4" name="Text Placeholder 3">
            <a:extLst>
              <a:ext uri="{FF2B5EF4-FFF2-40B4-BE49-F238E27FC236}">
                <a16:creationId xmlns:a16="http://schemas.microsoft.com/office/drawing/2014/main" id="{FE716103-E7DA-71B2-7467-08AEB571E3E5}"/>
              </a:ext>
            </a:extLst>
          </p:cNvPr>
          <p:cNvSpPr>
            <a:spLocks noGrp="1"/>
          </p:cNvSpPr>
          <p:nvPr>
            <p:ph type="body" idx="13"/>
          </p:nvPr>
        </p:nvSpPr>
        <p:spPr/>
        <p:txBody>
          <a:bodyPr/>
          <a:lstStyle/>
          <a:p>
            <a:r>
              <a:rPr lang="fi-FI"/>
              <a:t>Rakentaminen</a:t>
            </a:r>
          </a:p>
        </p:txBody>
      </p:sp>
      <p:sp>
        <p:nvSpPr>
          <p:cNvPr id="6" name="Content Placeholder 5">
            <a:extLst>
              <a:ext uri="{FF2B5EF4-FFF2-40B4-BE49-F238E27FC236}">
                <a16:creationId xmlns:a16="http://schemas.microsoft.com/office/drawing/2014/main" id="{DC4C6034-1DE1-F2D8-E156-E9AEECC1C82D}"/>
              </a:ext>
            </a:extLst>
          </p:cNvPr>
          <p:cNvSpPr>
            <a:spLocks noGrp="1"/>
          </p:cNvSpPr>
          <p:nvPr>
            <p:ph idx="22"/>
          </p:nvPr>
        </p:nvSpPr>
        <p:spPr/>
        <p:txBody>
          <a:bodyPr/>
          <a:lstStyle/>
          <a:p>
            <a:r>
              <a:rPr lang="fi-FI"/>
              <a:t>Rakentamisen</a:t>
            </a:r>
            <a:r>
              <a:rPr lang="en-GB"/>
              <a:t> </a:t>
            </a:r>
            <a:r>
              <a:rPr lang="fi-FI"/>
              <a:t>lupapäätökset</a:t>
            </a:r>
          </a:p>
        </p:txBody>
      </p:sp>
      <p:sp>
        <p:nvSpPr>
          <p:cNvPr id="7" name="Content Placeholder 6">
            <a:extLst>
              <a:ext uri="{FF2B5EF4-FFF2-40B4-BE49-F238E27FC236}">
                <a16:creationId xmlns:a16="http://schemas.microsoft.com/office/drawing/2014/main" id="{E898F71C-EC9D-F02F-878B-395FF06DA559}"/>
              </a:ext>
            </a:extLst>
          </p:cNvPr>
          <p:cNvSpPr>
            <a:spLocks noGrp="1"/>
          </p:cNvSpPr>
          <p:nvPr>
            <p:ph idx="23"/>
          </p:nvPr>
        </p:nvSpPr>
        <p:spPr/>
        <p:txBody>
          <a:bodyPr/>
          <a:lstStyle/>
          <a:p>
            <a:r>
              <a:rPr lang="fi-FI" dirty="0"/>
              <a:t>rakentamislupa</a:t>
            </a:r>
            <a:r>
              <a:rPr lang="en-GB" dirty="0"/>
              <a:t> </a:t>
            </a:r>
            <a:r>
              <a:rPr lang="en-GB" b="1" baseline="30000" dirty="0"/>
              <a:t>1</a:t>
            </a:r>
          </a:p>
          <a:p>
            <a:r>
              <a:rPr lang="fi-FI" dirty="0"/>
              <a:t>purkamislupa</a:t>
            </a:r>
            <a:r>
              <a:rPr lang="en-GB" dirty="0"/>
              <a:t> </a:t>
            </a:r>
            <a:r>
              <a:rPr lang="en-GB" b="1" baseline="30000" dirty="0"/>
              <a:t>1</a:t>
            </a:r>
          </a:p>
          <a:p>
            <a:r>
              <a:rPr lang="fi-FI" dirty="0"/>
              <a:t>maisematyölupa</a:t>
            </a:r>
            <a:r>
              <a:rPr lang="en-GB" dirty="0"/>
              <a:t> </a:t>
            </a:r>
            <a:r>
              <a:rPr lang="en-GB" b="1" baseline="30000" dirty="0"/>
              <a:t>1</a:t>
            </a:r>
          </a:p>
          <a:p>
            <a:r>
              <a:rPr lang="fi-FI" dirty="0"/>
              <a:t>poikkeamispäätös</a:t>
            </a:r>
            <a:r>
              <a:rPr lang="en-GB" dirty="0"/>
              <a:t> </a:t>
            </a:r>
            <a:r>
              <a:rPr lang="en-GB" b="1" baseline="30000" dirty="0"/>
              <a:t>1</a:t>
            </a:r>
          </a:p>
          <a:p>
            <a:endParaRPr lang="en-FI" dirty="0"/>
          </a:p>
        </p:txBody>
      </p:sp>
      <p:sp>
        <p:nvSpPr>
          <p:cNvPr id="10" name="Content Placeholder 9">
            <a:extLst>
              <a:ext uri="{FF2B5EF4-FFF2-40B4-BE49-F238E27FC236}">
                <a16:creationId xmlns:a16="http://schemas.microsoft.com/office/drawing/2014/main" id="{0F8359FA-67D4-4DEA-D17F-71CF439BED84}"/>
              </a:ext>
            </a:extLst>
          </p:cNvPr>
          <p:cNvSpPr>
            <a:spLocks noGrp="1"/>
          </p:cNvSpPr>
          <p:nvPr>
            <p:ph idx="32"/>
          </p:nvPr>
        </p:nvSpPr>
        <p:spPr/>
        <p:txBody>
          <a:bodyPr/>
          <a:lstStyle/>
          <a:p>
            <a:r>
              <a:rPr lang="fi-FI"/>
              <a:t>Rakennusjärjestys</a:t>
            </a:r>
            <a:r>
              <a:rPr lang="en-GB"/>
              <a:t> </a:t>
            </a:r>
            <a:r>
              <a:rPr lang="en-GB" baseline="30000"/>
              <a:t>2</a:t>
            </a:r>
            <a:endParaRPr lang="en-FI" baseline="30000"/>
          </a:p>
        </p:txBody>
      </p:sp>
      <p:sp>
        <p:nvSpPr>
          <p:cNvPr id="9" name="Text Placeholder 8">
            <a:extLst>
              <a:ext uri="{FF2B5EF4-FFF2-40B4-BE49-F238E27FC236}">
                <a16:creationId xmlns:a16="http://schemas.microsoft.com/office/drawing/2014/main" id="{1D1D1730-4E96-40A0-CEFA-A3D1DFCAFD74}"/>
              </a:ext>
            </a:extLst>
          </p:cNvPr>
          <p:cNvSpPr>
            <a:spLocks noGrp="1"/>
          </p:cNvSpPr>
          <p:nvPr>
            <p:ph type="body" idx="31"/>
          </p:nvPr>
        </p:nvSpPr>
        <p:spPr/>
        <p:txBody>
          <a:bodyPr/>
          <a:lstStyle/>
          <a:p>
            <a:r>
              <a:rPr lang="en-GB" err="1"/>
              <a:t>Alueidenkäyttö</a:t>
            </a:r>
            <a:endParaRPr lang="en-FI"/>
          </a:p>
        </p:txBody>
      </p:sp>
      <p:sp>
        <p:nvSpPr>
          <p:cNvPr id="11" name="Content Placeholder 10">
            <a:extLst>
              <a:ext uri="{FF2B5EF4-FFF2-40B4-BE49-F238E27FC236}">
                <a16:creationId xmlns:a16="http://schemas.microsoft.com/office/drawing/2014/main" id="{6D2C4F34-CB16-CFDC-3118-A9D08497744F}"/>
              </a:ext>
            </a:extLst>
          </p:cNvPr>
          <p:cNvSpPr>
            <a:spLocks noGrp="1"/>
          </p:cNvSpPr>
          <p:nvPr>
            <p:ph idx="33"/>
          </p:nvPr>
        </p:nvSpPr>
        <p:spPr/>
        <p:txBody>
          <a:bodyPr/>
          <a:lstStyle/>
          <a:p>
            <a:r>
              <a:rPr lang="fi-FI"/>
              <a:t>Kaavatiedot</a:t>
            </a:r>
          </a:p>
        </p:txBody>
      </p:sp>
      <p:sp>
        <p:nvSpPr>
          <p:cNvPr id="12" name="Content Placeholder 11">
            <a:extLst>
              <a:ext uri="{FF2B5EF4-FFF2-40B4-BE49-F238E27FC236}">
                <a16:creationId xmlns:a16="http://schemas.microsoft.com/office/drawing/2014/main" id="{856B6C11-35D9-EC45-3845-DAB146CBEFA1}"/>
              </a:ext>
            </a:extLst>
          </p:cNvPr>
          <p:cNvSpPr>
            <a:spLocks noGrp="1"/>
          </p:cNvSpPr>
          <p:nvPr>
            <p:ph idx="34"/>
          </p:nvPr>
        </p:nvSpPr>
        <p:spPr/>
        <p:txBody>
          <a:bodyPr/>
          <a:lstStyle/>
          <a:p>
            <a:r>
              <a:rPr lang="fi-FI"/>
              <a:t>asemakaava</a:t>
            </a:r>
            <a:r>
              <a:rPr lang="en-GB"/>
              <a:t> </a:t>
            </a:r>
            <a:r>
              <a:rPr lang="en-GB" b="1" baseline="30000"/>
              <a:t>1</a:t>
            </a:r>
          </a:p>
          <a:p>
            <a:r>
              <a:rPr lang="fi-FI"/>
              <a:t>yleiskaava</a:t>
            </a:r>
            <a:r>
              <a:rPr lang="en-GB"/>
              <a:t> </a:t>
            </a:r>
            <a:r>
              <a:rPr lang="en-GB" b="1" baseline="30000"/>
              <a:t>1</a:t>
            </a:r>
            <a:endParaRPr lang="en-GB"/>
          </a:p>
          <a:p>
            <a:r>
              <a:rPr lang="fi-FI"/>
              <a:t>maakuntakaava</a:t>
            </a:r>
            <a:r>
              <a:rPr lang="en-GB"/>
              <a:t> </a:t>
            </a:r>
            <a:r>
              <a:rPr lang="en-GB" b="1" baseline="30000"/>
              <a:t>1</a:t>
            </a:r>
            <a:endParaRPr lang="en-GB"/>
          </a:p>
          <a:p>
            <a:r>
              <a:rPr lang="fi-FI"/>
              <a:t>kaupunkiseutusuunnitelma</a:t>
            </a:r>
            <a:r>
              <a:rPr lang="en-GB"/>
              <a:t> </a:t>
            </a:r>
            <a:r>
              <a:rPr lang="en-GB" b="1" baseline="30000"/>
              <a:t>2</a:t>
            </a:r>
          </a:p>
          <a:p>
            <a:pPr marL="0" indent="0">
              <a:buNone/>
            </a:pPr>
            <a:r>
              <a:rPr lang="en-GB"/>
              <a:t>    (</a:t>
            </a:r>
            <a:r>
              <a:rPr lang="fi-FI"/>
              <a:t>toimittaminen</a:t>
            </a:r>
            <a:r>
              <a:rPr lang="en-GB"/>
              <a:t> </a:t>
            </a:r>
            <a:r>
              <a:rPr lang="fi-FI"/>
              <a:t>vapaaehtoista</a:t>
            </a:r>
            <a:r>
              <a:rPr lang="en-GB"/>
              <a:t>)</a:t>
            </a:r>
            <a:endParaRPr lang="en-FI"/>
          </a:p>
        </p:txBody>
      </p:sp>
      <p:sp>
        <p:nvSpPr>
          <p:cNvPr id="14" name="Content Placeholder 13">
            <a:extLst>
              <a:ext uri="{FF2B5EF4-FFF2-40B4-BE49-F238E27FC236}">
                <a16:creationId xmlns:a16="http://schemas.microsoft.com/office/drawing/2014/main" id="{ACAD7B48-FA0C-0C65-4748-90C5113B4F54}"/>
              </a:ext>
            </a:extLst>
          </p:cNvPr>
          <p:cNvSpPr>
            <a:spLocks noGrp="1"/>
          </p:cNvSpPr>
          <p:nvPr>
            <p:ph idx="36"/>
          </p:nvPr>
        </p:nvSpPr>
        <p:spPr/>
        <p:txBody>
          <a:bodyPr/>
          <a:lstStyle/>
          <a:p>
            <a:r>
              <a:rPr lang="fi-FI"/>
              <a:t>Tonttijako</a:t>
            </a:r>
            <a:r>
              <a:rPr lang="en-GB"/>
              <a:t> </a:t>
            </a:r>
            <a:r>
              <a:rPr lang="en-GB" baseline="30000"/>
              <a:t>1</a:t>
            </a:r>
            <a:endParaRPr lang="en-FI" baseline="30000"/>
          </a:p>
        </p:txBody>
      </p:sp>
      <p:sp>
        <p:nvSpPr>
          <p:cNvPr id="18" name="Content Placeholder 17">
            <a:extLst>
              <a:ext uri="{FF2B5EF4-FFF2-40B4-BE49-F238E27FC236}">
                <a16:creationId xmlns:a16="http://schemas.microsoft.com/office/drawing/2014/main" id="{F1B877A7-7063-4330-1BC8-8420F65E6132}"/>
              </a:ext>
            </a:extLst>
          </p:cNvPr>
          <p:cNvSpPr>
            <a:spLocks noGrp="1"/>
          </p:cNvSpPr>
          <p:nvPr>
            <p:ph idx="40"/>
          </p:nvPr>
        </p:nvSpPr>
        <p:spPr/>
        <p:txBody>
          <a:bodyPr/>
          <a:lstStyle/>
          <a:p>
            <a:r>
              <a:rPr lang="fi-FI"/>
              <a:t>Merialuesuunnitelma</a:t>
            </a:r>
            <a:r>
              <a:rPr lang="en-GB"/>
              <a:t> </a:t>
            </a:r>
            <a:r>
              <a:rPr lang="en-GB" baseline="30000"/>
              <a:t>3</a:t>
            </a:r>
            <a:endParaRPr lang="en-FI" baseline="30000"/>
          </a:p>
        </p:txBody>
      </p:sp>
      <p:sp>
        <p:nvSpPr>
          <p:cNvPr id="13" name="Content Placeholder 12">
            <a:extLst>
              <a:ext uri="{FF2B5EF4-FFF2-40B4-BE49-F238E27FC236}">
                <a16:creationId xmlns:a16="http://schemas.microsoft.com/office/drawing/2014/main" id="{98391C08-A790-4EA7-A9D7-760E355DF4AA}"/>
              </a:ext>
            </a:extLst>
          </p:cNvPr>
          <p:cNvSpPr>
            <a:spLocks noGrp="1"/>
          </p:cNvSpPr>
          <p:nvPr>
            <p:ph idx="35"/>
          </p:nvPr>
        </p:nvSpPr>
        <p:spPr/>
        <p:txBody>
          <a:bodyPr/>
          <a:lstStyle/>
          <a:p>
            <a:r>
              <a:rPr lang="fi-FI"/>
              <a:t>Maankäytön</a:t>
            </a:r>
            <a:r>
              <a:rPr lang="en-GB"/>
              <a:t> </a:t>
            </a:r>
            <a:r>
              <a:rPr lang="fi-FI"/>
              <a:t>rajoitukset</a:t>
            </a:r>
          </a:p>
        </p:txBody>
      </p:sp>
      <p:sp>
        <p:nvSpPr>
          <p:cNvPr id="15" name="Content Placeholder 14">
            <a:extLst>
              <a:ext uri="{FF2B5EF4-FFF2-40B4-BE49-F238E27FC236}">
                <a16:creationId xmlns:a16="http://schemas.microsoft.com/office/drawing/2014/main" id="{B10EBC45-BC50-55B1-75A2-68F2AA9D40FC}"/>
              </a:ext>
            </a:extLst>
          </p:cNvPr>
          <p:cNvSpPr>
            <a:spLocks noGrp="1"/>
          </p:cNvSpPr>
          <p:nvPr>
            <p:ph idx="37"/>
          </p:nvPr>
        </p:nvSpPr>
        <p:spPr/>
        <p:txBody>
          <a:bodyPr/>
          <a:lstStyle/>
          <a:p>
            <a:r>
              <a:rPr lang="fi-FI"/>
              <a:t>rakennuskielto</a:t>
            </a:r>
            <a:r>
              <a:rPr lang="en-GB"/>
              <a:t> </a:t>
            </a:r>
            <a:r>
              <a:rPr lang="en-GB" b="1" baseline="30000"/>
              <a:t>1</a:t>
            </a:r>
          </a:p>
          <a:p>
            <a:r>
              <a:rPr lang="fi-FI"/>
              <a:t>rakentamisrajoitus</a:t>
            </a:r>
            <a:r>
              <a:rPr lang="en-GB"/>
              <a:t> </a:t>
            </a:r>
            <a:r>
              <a:rPr lang="en-GB" b="1" baseline="30000"/>
              <a:t>1</a:t>
            </a:r>
            <a:endParaRPr lang="en-GB"/>
          </a:p>
          <a:p>
            <a:r>
              <a:rPr lang="fi-FI"/>
              <a:t>toimenpiderajoitus</a:t>
            </a:r>
            <a:r>
              <a:rPr lang="en-GB"/>
              <a:t> </a:t>
            </a:r>
            <a:r>
              <a:rPr lang="en-GB" b="1" baseline="30000"/>
              <a:t>1</a:t>
            </a:r>
            <a:endParaRPr lang="en-GB"/>
          </a:p>
          <a:p>
            <a:r>
              <a:rPr lang="fi-FI"/>
              <a:t>suunnittelutarvealue</a:t>
            </a:r>
            <a:r>
              <a:rPr lang="en-GB"/>
              <a:t> </a:t>
            </a:r>
            <a:r>
              <a:rPr lang="en-GB" b="1" baseline="30000"/>
              <a:t>1</a:t>
            </a:r>
          </a:p>
        </p:txBody>
      </p:sp>
      <p:sp>
        <p:nvSpPr>
          <p:cNvPr id="16" name="Content Placeholder 15">
            <a:extLst>
              <a:ext uri="{FF2B5EF4-FFF2-40B4-BE49-F238E27FC236}">
                <a16:creationId xmlns:a16="http://schemas.microsoft.com/office/drawing/2014/main" id="{B1A9C320-1399-417F-2AC8-11CD0BC7666C}"/>
              </a:ext>
            </a:extLst>
          </p:cNvPr>
          <p:cNvSpPr>
            <a:spLocks noGrp="1"/>
          </p:cNvSpPr>
          <p:nvPr>
            <p:ph idx="38"/>
          </p:nvPr>
        </p:nvSpPr>
        <p:spPr/>
        <p:txBody>
          <a:bodyPr/>
          <a:lstStyle/>
          <a:p>
            <a:r>
              <a:rPr lang="fi-FI"/>
              <a:t>Yleisen</a:t>
            </a:r>
            <a:r>
              <a:rPr lang="en-GB"/>
              <a:t> </a:t>
            </a:r>
            <a:r>
              <a:rPr lang="fi-FI"/>
              <a:t>alueen</a:t>
            </a:r>
            <a:r>
              <a:rPr lang="en-GB"/>
              <a:t> </a:t>
            </a:r>
            <a:r>
              <a:rPr lang="fi-FI"/>
              <a:t>suunnitelma</a:t>
            </a:r>
          </a:p>
        </p:txBody>
      </p:sp>
      <p:sp>
        <p:nvSpPr>
          <p:cNvPr id="17" name="Content Placeholder 16">
            <a:extLst>
              <a:ext uri="{FF2B5EF4-FFF2-40B4-BE49-F238E27FC236}">
                <a16:creationId xmlns:a16="http://schemas.microsoft.com/office/drawing/2014/main" id="{601BD4AD-E2AD-597D-3842-6D0D3C9B3A37}"/>
              </a:ext>
            </a:extLst>
          </p:cNvPr>
          <p:cNvSpPr>
            <a:spLocks noGrp="1"/>
          </p:cNvSpPr>
          <p:nvPr>
            <p:ph idx="39"/>
          </p:nvPr>
        </p:nvSpPr>
        <p:spPr/>
        <p:txBody>
          <a:bodyPr/>
          <a:lstStyle/>
          <a:p>
            <a:r>
              <a:rPr lang="fi-FI"/>
              <a:t>katusuunnitelma</a:t>
            </a:r>
            <a:r>
              <a:rPr lang="en-GB"/>
              <a:t> </a:t>
            </a:r>
            <a:r>
              <a:rPr lang="en-GB" b="1" baseline="30000"/>
              <a:t>3</a:t>
            </a:r>
          </a:p>
          <a:p>
            <a:r>
              <a:rPr lang="fi-FI"/>
              <a:t>puistosuunnitelma</a:t>
            </a:r>
            <a:r>
              <a:rPr lang="en-GB"/>
              <a:t>  </a:t>
            </a:r>
            <a:r>
              <a:rPr lang="en-GB" b="1" baseline="30000"/>
              <a:t>3</a:t>
            </a:r>
            <a:endParaRPr lang="en-FI"/>
          </a:p>
        </p:txBody>
      </p:sp>
      <p:sp>
        <p:nvSpPr>
          <p:cNvPr id="21" name="Content Placeholder 20">
            <a:extLst>
              <a:ext uri="{FF2B5EF4-FFF2-40B4-BE49-F238E27FC236}">
                <a16:creationId xmlns:a16="http://schemas.microsoft.com/office/drawing/2014/main" id="{05FCA780-16F3-C31D-97DE-0E5461B3089C}"/>
              </a:ext>
            </a:extLst>
          </p:cNvPr>
          <p:cNvSpPr>
            <a:spLocks noGrp="1"/>
          </p:cNvSpPr>
          <p:nvPr>
            <p:ph idx="43"/>
          </p:nvPr>
        </p:nvSpPr>
        <p:spPr/>
        <p:txBody>
          <a:bodyPr/>
          <a:lstStyle/>
          <a:p>
            <a:r>
              <a:rPr lang="fi-FI"/>
              <a:t>Kulttuuriympäristö</a:t>
            </a:r>
          </a:p>
        </p:txBody>
      </p:sp>
      <p:sp>
        <p:nvSpPr>
          <p:cNvPr id="19" name="Content Placeholder 18">
            <a:extLst>
              <a:ext uri="{FF2B5EF4-FFF2-40B4-BE49-F238E27FC236}">
                <a16:creationId xmlns:a16="http://schemas.microsoft.com/office/drawing/2014/main" id="{694C5994-3C55-CDBF-A827-0F3A05852E8F}"/>
              </a:ext>
            </a:extLst>
          </p:cNvPr>
          <p:cNvSpPr>
            <a:spLocks noGrp="1"/>
          </p:cNvSpPr>
          <p:nvPr>
            <p:ph idx="41"/>
          </p:nvPr>
        </p:nvSpPr>
        <p:spPr/>
        <p:txBody>
          <a:bodyPr/>
          <a:lstStyle/>
          <a:p>
            <a:r>
              <a:rPr lang="fi-FI"/>
              <a:t>suojelutiedot</a:t>
            </a:r>
            <a:r>
              <a:rPr lang="en-GB"/>
              <a:t> </a:t>
            </a:r>
            <a:r>
              <a:rPr lang="en-GB" b="1" baseline="30000"/>
              <a:t>3</a:t>
            </a:r>
            <a:endParaRPr lang="en-GB"/>
          </a:p>
          <a:p>
            <a:r>
              <a:rPr lang="fi-FI"/>
              <a:t>inventointitiedot</a:t>
            </a:r>
            <a:r>
              <a:rPr lang="en-GB"/>
              <a:t> </a:t>
            </a:r>
            <a:r>
              <a:rPr lang="en-GB" b="1" baseline="30000"/>
              <a:t>3</a:t>
            </a:r>
          </a:p>
          <a:p>
            <a:r>
              <a:rPr lang="fi-FI"/>
              <a:t>arvottamistiedot</a:t>
            </a:r>
            <a:r>
              <a:rPr lang="en-GB"/>
              <a:t> </a:t>
            </a:r>
            <a:r>
              <a:rPr lang="en-GB" b="1" baseline="30000"/>
              <a:t>3</a:t>
            </a:r>
            <a:endParaRPr lang="en-FI" b="1" baseline="30000"/>
          </a:p>
          <a:p>
            <a:pPr marL="0" indent="0">
              <a:buNone/>
            </a:pPr>
            <a:endParaRPr lang="en-FI" b="1" baseline="30000"/>
          </a:p>
        </p:txBody>
      </p:sp>
      <p:sp>
        <p:nvSpPr>
          <p:cNvPr id="20" name="Content Placeholder 19">
            <a:extLst>
              <a:ext uri="{FF2B5EF4-FFF2-40B4-BE49-F238E27FC236}">
                <a16:creationId xmlns:a16="http://schemas.microsoft.com/office/drawing/2014/main" id="{37843889-E36D-3014-1001-125B21647414}"/>
              </a:ext>
            </a:extLst>
          </p:cNvPr>
          <p:cNvSpPr>
            <a:spLocks noGrp="1"/>
          </p:cNvSpPr>
          <p:nvPr>
            <p:ph idx="42"/>
          </p:nvPr>
        </p:nvSpPr>
        <p:spPr/>
        <p:txBody>
          <a:bodyPr/>
          <a:lstStyle/>
          <a:p>
            <a:r>
              <a:rPr lang="en-GB" b="1" baseline="30000"/>
              <a:t>1</a:t>
            </a:r>
            <a:r>
              <a:rPr lang="en-GB"/>
              <a:t> </a:t>
            </a:r>
            <a:r>
              <a:rPr lang="fi-FI"/>
              <a:t>Toteutetaan</a:t>
            </a:r>
            <a:r>
              <a:rPr lang="en-GB"/>
              <a:t> </a:t>
            </a:r>
            <a:r>
              <a:rPr lang="fi-FI"/>
              <a:t>tietomallimuodossa</a:t>
            </a:r>
            <a:r>
              <a:rPr lang="en-GB"/>
              <a:t> </a:t>
            </a:r>
            <a:r>
              <a:rPr lang="fi-FI"/>
              <a:t>vuonna</a:t>
            </a:r>
            <a:r>
              <a:rPr lang="en-GB"/>
              <a:t> 2024</a:t>
            </a:r>
          </a:p>
          <a:p>
            <a:r>
              <a:rPr lang="fi-FI" b="1" baseline="30000"/>
              <a:t>2 </a:t>
            </a:r>
            <a:r>
              <a:rPr lang="fi-FI"/>
              <a:t>Toteutetaan pdf-muodossa 2024, tietomallimuodossa myöhemmin </a:t>
            </a:r>
          </a:p>
          <a:p>
            <a:r>
              <a:rPr lang="fi-FI" b="1" baseline="30000"/>
              <a:t>3</a:t>
            </a:r>
            <a:r>
              <a:rPr lang="fi-FI"/>
              <a:t> Toteutetaan myöhemmin</a:t>
            </a:r>
          </a:p>
          <a:p>
            <a:endParaRPr lang="en-FI"/>
          </a:p>
        </p:txBody>
      </p:sp>
      <p:cxnSp>
        <p:nvCxnSpPr>
          <p:cNvPr id="23" name="Straight Connector 22">
            <a:extLst>
              <a:ext uri="{FF2B5EF4-FFF2-40B4-BE49-F238E27FC236}">
                <a16:creationId xmlns:a16="http://schemas.microsoft.com/office/drawing/2014/main" id="{D3046DEC-1F66-81A1-AF46-E220B9D57FC2}"/>
              </a:ext>
              <a:ext uri="{C183D7F6-B498-43B3-948B-1728B52AA6E4}">
                <adec:decorative xmlns:adec="http://schemas.microsoft.com/office/drawing/2017/decorative" val="1"/>
              </a:ext>
            </a:extLst>
          </p:cNvPr>
          <p:cNvCxnSpPr/>
          <p:nvPr/>
        </p:nvCxnSpPr>
        <p:spPr>
          <a:xfrm>
            <a:off x="900000" y="3952091"/>
            <a:ext cx="2877343" cy="0"/>
          </a:xfrm>
          <a:prstGeom prst="line">
            <a:avLst/>
          </a:prstGeom>
          <a:ln w="9525">
            <a:solidFill>
              <a:srgbClr val="25374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5874CCB-DFD5-3DBA-3742-B65F74126D59}"/>
              </a:ext>
              <a:ext uri="{C183D7F6-B498-43B3-948B-1728B52AA6E4}">
                <adec:decorative xmlns:adec="http://schemas.microsoft.com/office/drawing/2017/decorative" val="1"/>
              </a:ext>
            </a:extLst>
          </p:cNvPr>
          <p:cNvCxnSpPr>
            <a:cxnSpLocks/>
          </p:cNvCxnSpPr>
          <p:nvPr/>
        </p:nvCxnSpPr>
        <p:spPr>
          <a:xfrm>
            <a:off x="5224865" y="4131034"/>
            <a:ext cx="2675224" cy="0"/>
          </a:xfrm>
          <a:prstGeom prst="line">
            <a:avLst/>
          </a:prstGeom>
          <a:ln w="9525">
            <a:solidFill>
              <a:srgbClr val="25374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96EDDA8-3E55-5E5C-22C5-79C6CB786E82}"/>
              </a:ext>
              <a:ext uri="{C183D7F6-B498-43B3-948B-1728B52AA6E4}">
                <adec:decorative xmlns:adec="http://schemas.microsoft.com/office/drawing/2017/decorative" val="1"/>
              </a:ext>
            </a:extLst>
          </p:cNvPr>
          <p:cNvCxnSpPr>
            <a:cxnSpLocks/>
          </p:cNvCxnSpPr>
          <p:nvPr/>
        </p:nvCxnSpPr>
        <p:spPr>
          <a:xfrm>
            <a:off x="7900089" y="2551658"/>
            <a:ext cx="0" cy="2530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3A6CBB4-4893-C3F0-9429-D0086C86BC67}"/>
              </a:ext>
              <a:ext uri="{C183D7F6-B498-43B3-948B-1728B52AA6E4}">
                <adec:decorative xmlns:adec="http://schemas.microsoft.com/office/drawing/2017/decorative" val="1"/>
              </a:ext>
            </a:extLst>
          </p:cNvPr>
          <p:cNvCxnSpPr>
            <a:cxnSpLocks/>
          </p:cNvCxnSpPr>
          <p:nvPr/>
        </p:nvCxnSpPr>
        <p:spPr>
          <a:xfrm>
            <a:off x="7902163" y="3913876"/>
            <a:ext cx="2873787" cy="8238"/>
          </a:xfrm>
          <a:prstGeom prst="line">
            <a:avLst/>
          </a:prstGeom>
          <a:ln w="9525">
            <a:solidFill>
              <a:srgbClr val="25374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43D496-D0A9-6684-25E3-AA5C06C33540}"/>
              </a:ext>
              <a:ext uri="{C183D7F6-B498-43B3-948B-1728B52AA6E4}">
                <adec:decorative xmlns:adec="http://schemas.microsoft.com/office/drawing/2017/decorative" val="1"/>
              </a:ext>
            </a:extLst>
          </p:cNvPr>
          <p:cNvCxnSpPr>
            <a:cxnSpLocks/>
          </p:cNvCxnSpPr>
          <p:nvPr/>
        </p:nvCxnSpPr>
        <p:spPr>
          <a:xfrm>
            <a:off x="5224865" y="4604813"/>
            <a:ext cx="2675224" cy="0"/>
          </a:xfrm>
          <a:prstGeom prst="line">
            <a:avLst/>
          </a:prstGeom>
          <a:ln w="9525">
            <a:solidFill>
              <a:srgbClr val="25374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11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5890D0-1603-FCBE-4712-C16C683DCD46}"/>
              </a:ext>
            </a:extLst>
          </p:cNvPr>
          <p:cNvSpPr>
            <a:spLocks noGrp="1"/>
          </p:cNvSpPr>
          <p:nvPr>
            <p:ph type="title"/>
          </p:nvPr>
        </p:nvSpPr>
        <p:spPr>
          <a:xfrm>
            <a:off x="900000" y="1173523"/>
            <a:ext cx="10200122" cy="643856"/>
          </a:xfrm>
        </p:spPr>
        <p:txBody>
          <a:bodyPr/>
          <a:lstStyle/>
          <a:p>
            <a:r>
              <a:rPr lang="fi-FI"/>
              <a:t>Mistä saat lisätietoa?</a:t>
            </a:r>
            <a:endParaRPr lang="fi-FI">
              <a:solidFill>
                <a:srgbClr val="FF0000"/>
              </a:solidFill>
            </a:endParaRPr>
          </a:p>
        </p:txBody>
      </p:sp>
      <p:sp>
        <p:nvSpPr>
          <p:cNvPr id="3" name="Sisällön paikkamerkki 2">
            <a:extLst>
              <a:ext uri="{FF2B5EF4-FFF2-40B4-BE49-F238E27FC236}">
                <a16:creationId xmlns:a16="http://schemas.microsoft.com/office/drawing/2014/main" id="{F9072E41-3D58-B885-012A-2D1E69D16F71}"/>
              </a:ext>
            </a:extLst>
          </p:cNvPr>
          <p:cNvSpPr>
            <a:spLocks noGrp="1"/>
          </p:cNvSpPr>
          <p:nvPr>
            <p:ph idx="1"/>
          </p:nvPr>
        </p:nvSpPr>
        <p:spPr>
          <a:xfrm>
            <a:off x="899999" y="2288948"/>
            <a:ext cx="10308328" cy="4647198"/>
          </a:xfrm>
        </p:spPr>
        <p:txBody>
          <a:bodyPr vert="horz" lIns="0" tIns="0" rIns="0" bIns="0" rtlCol="0" anchor="t">
            <a:noAutofit/>
          </a:bodyPr>
          <a:lstStyle/>
          <a:p>
            <a:r>
              <a:rPr lang="fi-FI" sz="1800" dirty="0"/>
              <a:t>Suomen ympäristökeskuksen </a:t>
            </a:r>
            <a:r>
              <a:rPr lang="fi-FI" sz="1800" dirty="0">
                <a:hlinkClick r:id="rId2"/>
              </a:rPr>
              <a:t>verkkosivustolta</a:t>
            </a:r>
            <a:r>
              <a:rPr lang="fi-FI" sz="1800" dirty="0"/>
              <a:t> saa tietoa Ryhti-järjestelmästä, muutoksesta ja muutokseen saatavasta kuntatuesta.</a:t>
            </a:r>
          </a:p>
          <a:p>
            <a:r>
              <a:rPr lang="fi-FI" sz="1800" dirty="0"/>
              <a:t>Kunnille tarjotaan maksutonta toiminnallista muutostukea (esim. toimenpideohjelmia, kuntatapaamisia, neuvontaa ja koulutuksia). Ota yhteyttä: </a:t>
            </a:r>
            <a:r>
              <a:rPr lang="fi-FI" sz="1800" dirty="0">
                <a:hlinkClick r:id="rId3"/>
              </a:rPr>
              <a:t>ryhtimuutostuki@digifinland.fi</a:t>
            </a:r>
            <a:endParaRPr lang="fi-FI" sz="1800" dirty="0"/>
          </a:p>
          <a:p>
            <a:r>
              <a:rPr lang="fi-FI" sz="1800" dirty="0"/>
              <a:t>Perustietoa muutoksesta </a:t>
            </a:r>
            <a:r>
              <a:rPr lang="fi-FI" sz="1800" dirty="0" err="1">
                <a:hlinkClick r:id="rId4"/>
              </a:rPr>
              <a:t>eOppiva</a:t>
            </a:r>
            <a:r>
              <a:rPr lang="fi-FI" sz="1800" dirty="0">
                <a:hlinkClick r:id="rId4"/>
              </a:rPr>
              <a:t>-verkkokoulutuksessa</a:t>
            </a:r>
            <a:endParaRPr lang="fi-FI" sz="1800" dirty="0"/>
          </a:p>
          <a:p>
            <a:r>
              <a:rPr lang="fi-FI" sz="1800" dirty="0">
                <a:cs typeface="Arial" panose="020B0604020202020204"/>
              </a:rPr>
              <a:t>Tietoa muutoksesta ja </a:t>
            </a:r>
            <a:r>
              <a:rPr lang="fi-FI" sz="1800" dirty="0" err="1">
                <a:cs typeface="Arial" panose="020B0604020202020204"/>
              </a:rPr>
              <a:t>yhteentoimivuustyöstä</a:t>
            </a:r>
            <a:r>
              <a:rPr lang="fi-FI" sz="1800" dirty="0">
                <a:cs typeface="Arial" panose="020B0604020202020204"/>
              </a:rPr>
              <a:t> sekä avustuksista </a:t>
            </a:r>
            <a:r>
              <a:rPr lang="fi-FI" sz="1800" dirty="0">
                <a:hlinkClick r:id="rId5"/>
              </a:rPr>
              <a:t>Ryhti-hanke - Ympäristöministeriö</a:t>
            </a:r>
            <a:r>
              <a:rPr lang="fi-FI" sz="1800" dirty="0">
                <a:cs typeface="Arial" panose="020B0604020202020204"/>
              </a:rPr>
              <a:t> </a:t>
            </a:r>
          </a:p>
          <a:p>
            <a:pPr marL="0" indent="0">
              <a:buNone/>
            </a:pPr>
            <a:endParaRPr lang="fi-FI" dirty="0">
              <a:cs typeface="Arial" panose="020B0604020202020204"/>
            </a:endParaRPr>
          </a:p>
          <a:p>
            <a:endParaRPr lang="fi-FI" dirty="0">
              <a:cs typeface="Arial" panose="020B0604020202020204"/>
            </a:endParaRPr>
          </a:p>
        </p:txBody>
      </p:sp>
      <p:sp>
        <p:nvSpPr>
          <p:cNvPr id="5" name="Päivämäärän paikkamerkki 4">
            <a:extLst>
              <a:ext uri="{FF2B5EF4-FFF2-40B4-BE49-F238E27FC236}">
                <a16:creationId xmlns:a16="http://schemas.microsoft.com/office/drawing/2014/main" id="{147D3F9B-C577-7882-188E-B5D03B5EEC39}"/>
              </a:ext>
            </a:extLst>
          </p:cNvPr>
          <p:cNvSpPr>
            <a:spLocks noGrp="1"/>
          </p:cNvSpPr>
          <p:nvPr>
            <p:ph type="dt" sz="half" idx="18"/>
          </p:nvPr>
        </p:nvSpPr>
        <p:spPr/>
        <p:txBody>
          <a:bodyPr/>
          <a:lstStyle/>
          <a:p>
            <a:fld id="{0C1F5EFA-E174-4F55-BBFD-A5BDACE64194}" type="datetime1">
              <a:rPr lang="fi-FI" smtClean="0"/>
              <a:t>23.8.2023</a:t>
            </a:fld>
            <a:endParaRPr lang="fi-FI"/>
          </a:p>
        </p:txBody>
      </p:sp>
      <p:sp>
        <p:nvSpPr>
          <p:cNvPr id="6" name="Dian numeron paikkamerkki 5">
            <a:extLst>
              <a:ext uri="{FF2B5EF4-FFF2-40B4-BE49-F238E27FC236}">
                <a16:creationId xmlns:a16="http://schemas.microsoft.com/office/drawing/2014/main" id="{37DEC3E5-D921-2DE1-2D58-36FA663EF11A}"/>
              </a:ext>
            </a:extLst>
          </p:cNvPr>
          <p:cNvSpPr>
            <a:spLocks noGrp="1"/>
          </p:cNvSpPr>
          <p:nvPr>
            <p:ph type="sldNum" sz="quarter" idx="20"/>
          </p:nvPr>
        </p:nvSpPr>
        <p:spPr/>
        <p:txBody>
          <a:bodyPr/>
          <a:lstStyle/>
          <a:p>
            <a:fld id="{91E53C16-2649-4D48-AFD3-9E32AB86C978}" type="slidenum">
              <a:rPr lang="fi-FI" smtClean="0"/>
              <a:pPr/>
              <a:t>12</a:t>
            </a:fld>
            <a:endParaRPr lang="fi-FI"/>
          </a:p>
        </p:txBody>
      </p:sp>
    </p:spTree>
    <p:extLst>
      <p:ext uri="{BB962C8B-B14F-4D97-AF65-F5344CB8AC3E}">
        <p14:creationId xmlns:p14="http://schemas.microsoft.com/office/powerpoint/2010/main" val="1385592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6FBA4E-B091-4786-9367-E3A4C3A85A90}"/>
              </a:ext>
            </a:extLst>
          </p:cNvPr>
          <p:cNvSpPr>
            <a:spLocks noGrp="1"/>
          </p:cNvSpPr>
          <p:nvPr>
            <p:ph type="title"/>
          </p:nvPr>
        </p:nvSpPr>
        <p:spPr>
          <a:xfrm>
            <a:off x="1086658" y="958711"/>
            <a:ext cx="4584595" cy="809050"/>
          </a:xfrm>
        </p:spPr>
        <p:txBody>
          <a:bodyPr/>
          <a:lstStyle/>
          <a:p>
            <a:r>
              <a:rPr lang="en-GB" sz="3200" err="1"/>
              <a:t>Lisätietoja</a:t>
            </a:r>
            <a:endParaRPr lang="en-GB" sz="3200"/>
          </a:p>
        </p:txBody>
      </p:sp>
    </p:spTree>
    <p:extLst>
      <p:ext uri="{BB962C8B-B14F-4D97-AF65-F5344CB8AC3E}">
        <p14:creationId xmlns:p14="http://schemas.microsoft.com/office/powerpoint/2010/main" val="3885720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5CB0E07F-BE24-A081-D212-38D42818AFD1}"/>
              </a:ext>
            </a:extLst>
          </p:cNvPr>
          <p:cNvSpPr>
            <a:spLocks noGrp="1"/>
          </p:cNvSpPr>
          <p:nvPr>
            <p:ph type="title"/>
          </p:nvPr>
        </p:nvSpPr>
        <p:spPr/>
        <p:txBody>
          <a:bodyPr/>
          <a:lstStyle/>
          <a:p>
            <a:r>
              <a:rPr lang="fi-FI" dirty="0"/>
              <a:t>Mikä on Ryhti?</a:t>
            </a:r>
          </a:p>
        </p:txBody>
      </p:sp>
      <p:sp>
        <p:nvSpPr>
          <p:cNvPr id="7" name="Tekstin paikkamerkki 6">
            <a:extLst>
              <a:ext uri="{FF2B5EF4-FFF2-40B4-BE49-F238E27FC236}">
                <a16:creationId xmlns:a16="http://schemas.microsoft.com/office/drawing/2014/main" id="{DAE2D900-C51C-F448-AFE3-A0B770C161EC}"/>
              </a:ext>
            </a:extLst>
          </p:cNvPr>
          <p:cNvSpPr>
            <a:spLocks noGrp="1"/>
          </p:cNvSpPr>
          <p:nvPr>
            <p:ph type="body" idx="13"/>
          </p:nvPr>
        </p:nvSpPr>
        <p:spPr/>
        <p:txBody>
          <a:bodyPr/>
          <a:lstStyle/>
          <a:p>
            <a:r>
              <a:rPr lang="fi-FI" dirty="0">
                <a:latin typeface="+mj-lt"/>
              </a:rPr>
              <a:t>Ryhti-hanke</a:t>
            </a:r>
          </a:p>
        </p:txBody>
      </p:sp>
      <p:sp>
        <p:nvSpPr>
          <p:cNvPr id="4" name="Sisällön paikkamerkki 3">
            <a:extLst>
              <a:ext uri="{FF2B5EF4-FFF2-40B4-BE49-F238E27FC236}">
                <a16:creationId xmlns:a16="http://schemas.microsoft.com/office/drawing/2014/main" id="{1F5C2541-B6EC-C17E-C389-B187EBD42A4F}"/>
              </a:ext>
            </a:extLst>
          </p:cNvPr>
          <p:cNvSpPr>
            <a:spLocks noGrp="1"/>
          </p:cNvSpPr>
          <p:nvPr>
            <p:ph idx="1"/>
          </p:nvPr>
        </p:nvSpPr>
        <p:spPr/>
        <p:txBody>
          <a:bodyPr/>
          <a:lstStyle/>
          <a:p>
            <a:pPr marL="0" indent="0">
              <a:buNone/>
            </a:pPr>
            <a:r>
              <a:rPr lang="fi-FI" dirty="0">
                <a:latin typeface="+mj-lt"/>
              </a:rPr>
              <a:t>Rakennettu ympäristö synnyttää jatkuvasti arvokasta tietoa, jonka avulla voimme vaikuttaa muun muassa elinympäristömme toimivuuteen, terveellisyyteen ja energiatehokkuuteen sekä ilmastonmuutokseen. Tällä hetkellä rakennettua ympäristöä koskeva laaja ja tärkeä tieto on hajallaan, epäyhtenäistä ja hankalasti käytettävissä.  </a:t>
            </a:r>
          </a:p>
          <a:p>
            <a:pPr marL="0" indent="0">
              <a:buNone/>
            </a:pPr>
            <a:r>
              <a:rPr lang="fi-FI" dirty="0">
                <a:latin typeface="+mj-lt"/>
              </a:rPr>
              <a:t>Rakennetun ympäristön tiedonhallinnassa on käynnissä muutos, jossa kaavoituksen ja rakentamisen tiedot tuodaan entistä helpommin saataville ja yhtenäiseen muotoon. Uusi toimintamalli syntyy yhteisesti sovituista tiedonrakenteista, lainsäädännöstä ja siitä, että tiedot ovat saatavilla yhdestä paikasta.</a:t>
            </a:r>
          </a:p>
          <a:p>
            <a:pPr marL="0" indent="0">
              <a:buNone/>
            </a:pPr>
            <a:r>
              <a:rPr lang="fi-FI" dirty="0">
                <a:latin typeface="+mj-lt"/>
              </a:rPr>
              <a:t>Ryhti-hankkeen tehtävänä on vuosina 2020–2024 mahdollistaa tämä muutos valtakunnallisesti. Työ jatkuu vielä pitkään sen jälkeenkin. Hanketta vetää ympäristöministeriö.</a:t>
            </a:r>
          </a:p>
        </p:txBody>
      </p:sp>
      <p:sp>
        <p:nvSpPr>
          <p:cNvPr id="6" name="Tekstin paikkamerkki 5">
            <a:extLst>
              <a:ext uri="{FF2B5EF4-FFF2-40B4-BE49-F238E27FC236}">
                <a16:creationId xmlns:a16="http://schemas.microsoft.com/office/drawing/2014/main" id="{7CF805D3-2069-38E9-AE36-073A1FB6C247}"/>
              </a:ext>
            </a:extLst>
          </p:cNvPr>
          <p:cNvSpPr>
            <a:spLocks noGrp="1"/>
          </p:cNvSpPr>
          <p:nvPr>
            <p:ph type="body" sz="quarter" idx="3"/>
          </p:nvPr>
        </p:nvSpPr>
        <p:spPr/>
        <p:txBody>
          <a:bodyPr/>
          <a:lstStyle/>
          <a:p>
            <a:r>
              <a:rPr lang="fi-FI" dirty="0">
                <a:latin typeface="+mj-lt"/>
              </a:rPr>
              <a:t>Ryhti-tietojärjestelmä</a:t>
            </a:r>
          </a:p>
        </p:txBody>
      </p:sp>
      <p:sp>
        <p:nvSpPr>
          <p:cNvPr id="5" name="Sisällön paikkamerkki 4">
            <a:extLst>
              <a:ext uri="{FF2B5EF4-FFF2-40B4-BE49-F238E27FC236}">
                <a16:creationId xmlns:a16="http://schemas.microsoft.com/office/drawing/2014/main" id="{D8EC1114-4D84-63DC-A97D-6D0A67541FFD}"/>
              </a:ext>
            </a:extLst>
          </p:cNvPr>
          <p:cNvSpPr>
            <a:spLocks noGrp="1"/>
          </p:cNvSpPr>
          <p:nvPr>
            <p:ph idx="17"/>
          </p:nvPr>
        </p:nvSpPr>
        <p:spPr/>
        <p:txBody>
          <a:bodyPr/>
          <a:lstStyle/>
          <a:p>
            <a:pPr marL="0" indent="0">
              <a:buNone/>
            </a:pPr>
            <a:r>
              <a:rPr lang="fi-FI" dirty="0">
                <a:latin typeface="+mj-lt"/>
              </a:rPr>
              <a:t>Valtakunnalliseen rakennetun ympäristön tietojärjestelmään (Ryhti) kootaan rakennetun ympäristön keskeiset tiedot. Yhteinen järjestelmä ja tapa toimia keventävät ja selkeyttävät tiedonhallintaa. Laadukkaampi tieto auttaa kestävän elinympäristön suunnittelussa ja päätöksenteossa.</a:t>
            </a:r>
          </a:p>
          <a:p>
            <a:pPr marL="0" indent="0">
              <a:buNone/>
            </a:pPr>
            <a:r>
              <a:rPr lang="fi-FI" dirty="0">
                <a:latin typeface="+mj-lt"/>
              </a:rPr>
              <a:t>Tietojärjestelmä toteutetaan laajassa yhteistyössä. Järjestelmä otetaan käyttöön vaiheittain vuodesta 2024 alkaen. Tietojärjestelmän rakentamisesta ja ylläpidosta vastaa Suomen ympäristökeskus.</a:t>
            </a:r>
          </a:p>
        </p:txBody>
      </p:sp>
      <p:grpSp>
        <p:nvGrpSpPr>
          <p:cNvPr id="2" name="Ryhmä 1">
            <a:extLst>
              <a:ext uri="{FF2B5EF4-FFF2-40B4-BE49-F238E27FC236}">
                <a16:creationId xmlns:a16="http://schemas.microsoft.com/office/drawing/2014/main" id="{2320CCB1-761D-2A14-C1CC-634BFB1356EE}"/>
              </a:ext>
              <a:ext uri="{C183D7F6-B498-43B3-948B-1728B52AA6E4}">
                <adec:decorative xmlns:adec="http://schemas.microsoft.com/office/drawing/2017/decorative" val="1"/>
              </a:ext>
            </a:extLst>
          </p:cNvPr>
          <p:cNvGrpSpPr/>
          <p:nvPr/>
        </p:nvGrpSpPr>
        <p:grpSpPr>
          <a:xfrm>
            <a:off x="6204250" y="5082955"/>
            <a:ext cx="5087749" cy="1475977"/>
            <a:chOff x="6088639" y="5238598"/>
            <a:chExt cx="5427357" cy="1475977"/>
          </a:xfrm>
        </p:grpSpPr>
        <p:sp>
          <p:nvSpPr>
            <p:cNvPr id="8" name="Suorakulmio 7">
              <a:extLst>
                <a:ext uri="{FF2B5EF4-FFF2-40B4-BE49-F238E27FC236}">
                  <a16:creationId xmlns:a16="http://schemas.microsoft.com/office/drawing/2014/main" id="{1C9DA945-0944-F320-4096-0931C15494FF}"/>
                </a:ext>
              </a:extLst>
            </p:cNvPr>
            <p:cNvSpPr/>
            <p:nvPr/>
          </p:nvSpPr>
          <p:spPr>
            <a:xfrm>
              <a:off x="6088639" y="5238598"/>
              <a:ext cx="5427357" cy="1475977"/>
            </a:xfrm>
            <a:prstGeom prst="rect">
              <a:avLst/>
            </a:prstGeom>
            <a:solidFill>
              <a:schemeClr val="accent6">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i-FI" dirty="0">
                <a:latin typeface="+mj-lt"/>
              </a:endParaRPr>
            </a:p>
          </p:txBody>
        </p:sp>
        <p:sp>
          <p:nvSpPr>
            <p:cNvPr id="9" name="Otsikko 1">
              <a:extLst>
                <a:ext uri="{FF2B5EF4-FFF2-40B4-BE49-F238E27FC236}">
                  <a16:creationId xmlns:a16="http://schemas.microsoft.com/office/drawing/2014/main" id="{ABEEB3BD-3A6D-31C6-26A5-FE77976735C3}"/>
                </a:ext>
              </a:extLst>
            </p:cNvPr>
            <p:cNvSpPr txBox="1">
              <a:spLocks/>
            </p:cNvSpPr>
            <p:nvPr/>
          </p:nvSpPr>
          <p:spPr>
            <a:xfrm>
              <a:off x="7974859" y="5649841"/>
              <a:ext cx="3420729" cy="1000827"/>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a:lstStyle>
            <a:p>
              <a:pPr>
                <a:lnSpc>
                  <a:spcPct val="110000"/>
                </a:lnSpc>
              </a:pPr>
              <a:endParaRPr lang="fi-FI" sz="1200" b="0" dirty="0">
                <a:solidFill>
                  <a:srgbClr val="253746"/>
                </a:solidFill>
              </a:endParaRPr>
            </a:p>
            <a:p>
              <a:pPr>
                <a:lnSpc>
                  <a:spcPct val="110000"/>
                </a:lnSpc>
              </a:pPr>
              <a:r>
                <a:rPr lang="fi-FI" sz="1200" b="0" dirty="0">
                  <a:solidFill>
                    <a:srgbClr val="253746"/>
                  </a:solidFill>
                </a:rPr>
                <a:t>Laki rakennetun ympäristön tietojärjestelmästä</a:t>
              </a:r>
            </a:p>
            <a:p>
              <a:pPr>
                <a:lnSpc>
                  <a:spcPct val="110000"/>
                </a:lnSpc>
              </a:pPr>
              <a:r>
                <a:rPr lang="fi-FI" sz="800" dirty="0">
                  <a:hlinkClick r:id="rId2"/>
                </a:rPr>
                <a:t>Laki rakennetun ympäristön tietojärjestelmästä 431/2023 - FINLEX ®</a:t>
              </a:r>
              <a:endParaRPr lang="fi-FI" sz="1200" b="0" dirty="0">
                <a:solidFill>
                  <a:srgbClr val="253746"/>
                </a:solidFill>
              </a:endParaRPr>
            </a:p>
            <a:p>
              <a:pPr>
                <a:lnSpc>
                  <a:spcPct val="110000"/>
                </a:lnSpc>
              </a:pPr>
              <a:r>
                <a:rPr lang="fi-FI" sz="1200" b="0" dirty="0">
                  <a:solidFill>
                    <a:srgbClr val="253746"/>
                  </a:solidFill>
                </a:rPr>
                <a:t>Alueidenkäyttölaki </a:t>
              </a:r>
              <a:r>
                <a:rPr lang="fi-FI" sz="800" dirty="0">
                  <a:hlinkClick r:id="rId3"/>
                </a:rPr>
                <a:t>Maankäyttö- ja rakennuslaki /Alueidenkäyttölaki 132/1999 - FINLEX ®</a:t>
              </a:r>
              <a:endParaRPr lang="fi-FI" sz="1200" b="0" dirty="0">
                <a:solidFill>
                  <a:srgbClr val="253746"/>
                </a:solidFill>
              </a:endParaRPr>
            </a:p>
            <a:p>
              <a:pPr>
                <a:lnSpc>
                  <a:spcPct val="110000"/>
                </a:lnSpc>
              </a:pPr>
              <a:r>
                <a:rPr lang="fi-FI" sz="1200" b="0" dirty="0">
                  <a:solidFill>
                    <a:srgbClr val="253746"/>
                  </a:solidFill>
                </a:rPr>
                <a:t>Rakentamislaki</a:t>
              </a:r>
            </a:p>
            <a:p>
              <a:pPr>
                <a:lnSpc>
                  <a:spcPct val="110000"/>
                </a:lnSpc>
              </a:pPr>
              <a:r>
                <a:rPr lang="fi-FI" sz="800" dirty="0">
                  <a:hlinkClick r:id="rId4"/>
                </a:rPr>
                <a:t>Rakentamislaki 751/2023 - FINLEX ®</a:t>
              </a:r>
              <a:endParaRPr lang="fi-FI" sz="1200" b="0" dirty="0">
                <a:solidFill>
                  <a:srgbClr val="253746"/>
                </a:solidFill>
              </a:endParaRPr>
            </a:p>
          </p:txBody>
        </p:sp>
        <p:sp>
          <p:nvSpPr>
            <p:cNvPr id="10" name="Otsikko 1">
              <a:extLst>
                <a:ext uri="{FF2B5EF4-FFF2-40B4-BE49-F238E27FC236}">
                  <a16:creationId xmlns:a16="http://schemas.microsoft.com/office/drawing/2014/main" id="{96C20D0E-35BA-8D13-E1DC-AB6963FB49C6}"/>
                </a:ext>
              </a:extLst>
            </p:cNvPr>
            <p:cNvSpPr txBox="1">
              <a:spLocks/>
            </p:cNvSpPr>
            <p:nvPr/>
          </p:nvSpPr>
          <p:spPr>
            <a:xfrm>
              <a:off x="6173365" y="5525669"/>
              <a:ext cx="1599035" cy="1000827"/>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a:lstStyle>
            <a:p>
              <a:pPr>
                <a:lnSpc>
                  <a:spcPct val="110000"/>
                </a:lnSpc>
              </a:pPr>
              <a:r>
                <a:rPr lang="fi-FI" sz="1200" b="0" dirty="0">
                  <a:solidFill>
                    <a:srgbClr val="253746"/>
                  </a:solidFill>
                </a:rPr>
                <a:t>Voimaan 1.1.2024</a:t>
              </a:r>
            </a:p>
            <a:p>
              <a:pPr>
                <a:lnSpc>
                  <a:spcPct val="110000"/>
                </a:lnSpc>
              </a:pPr>
              <a:endParaRPr lang="fi-FI" sz="1200" b="0" dirty="0">
                <a:solidFill>
                  <a:srgbClr val="253746"/>
                </a:solidFill>
              </a:endParaRPr>
            </a:p>
            <a:p>
              <a:pPr>
                <a:lnSpc>
                  <a:spcPct val="110000"/>
                </a:lnSpc>
              </a:pPr>
              <a:endParaRPr lang="fi-FI" sz="1200" b="0" dirty="0">
                <a:solidFill>
                  <a:srgbClr val="253746"/>
                </a:solidFill>
              </a:endParaRPr>
            </a:p>
            <a:p>
              <a:pPr>
                <a:lnSpc>
                  <a:spcPct val="110000"/>
                </a:lnSpc>
              </a:pPr>
              <a:endParaRPr lang="fi-FI" sz="1200" b="0" dirty="0">
                <a:solidFill>
                  <a:srgbClr val="253746"/>
                </a:solidFill>
              </a:endParaRPr>
            </a:p>
            <a:p>
              <a:pPr>
                <a:lnSpc>
                  <a:spcPct val="110000"/>
                </a:lnSpc>
              </a:pPr>
              <a:r>
                <a:rPr lang="fi-FI" sz="1200" b="0" dirty="0">
                  <a:solidFill>
                    <a:srgbClr val="253746"/>
                  </a:solidFill>
                </a:rPr>
                <a:t>Voimaan 1.1.2025</a:t>
              </a:r>
            </a:p>
          </p:txBody>
        </p:sp>
        <p:sp>
          <p:nvSpPr>
            <p:cNvPr id="11" name="Otsikko 1">
              <a:extLst>
                <a:ext uri="{FF2B5EF4-FFF2-40B4-BE49-F238E27FC236}">
                  <a16:creationId xmlns:a16="http://schemas.microsoft.com/office/drawing/2014/main" id="{CE62D506-B5A4-6CE1-2F5D-D4CE776209CF}"/>
                </a:ext>
              </a:extLst>
            </p:cNvPr>
            <p:cNvSpPr txBox="1">
              <a:spLocks/>
            </p:cNvSpPr>
            <p:nvPr/>
          </p:nvSpPr>
          <p:spPr>
            <a:xfrm>
              <a:off x="6173365" y="5256419"/>
              <a:ext cx="5222224" cy="26925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a:lstStyle>
            <a:p>
              <a:pPr>
                <a:lnSpc>
                  <a:spcPct val="110000"/>
                </a:lnSpc>
              </a:pPr>
              <a:endParaRPr lang="fi-FI" sz="1200" b="0" dirty="0">
                <a:solidFill>
                  <a:srgbClr val="253746"/>
                </a:solidFill>
              </a:endParaRPr>
            </a:p>
            <a:p>
              <a:pPr>
                <a:lnSpc>
                  <a:spcPct val="110000"/>
                </a:lnSpc>
              </a:pPr>
              <a:r>
                <a:rPr lang="fi-FI" sz="1400" dirty="0">
                  <a:solidFill>
                    <a:srgbClr val="253746"/>
                  </a:solidFill>
                </a:rPr>
                <a:t>Muutosta ohjaavat lait</a:t>
              </a:r>
            </a:p>
          </p:txBody>
        </p:sp>
      </p:grpSp>
    </p:spTree>
    <p:extLst>
      <p:ext uri="{BB962C8B-B14F-4D97-AF65-F5344CB8AC3E}">
        <p14:creationId xmlns:p14="http://schemas.microsoft.com/office/powerpoint/2010/main" val="1708204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EE556-1E46-924E-AAC1-EE38FD0C108D}"/>
              </a:ext>
            </a:extLst>
          </p:cNvPr>
          <p:cNvSpPr>
            <a:spLocks noGrp="1"/>
          </p:cNvSpPr>
          <p:nvPr>
            <p:ph type="title"/>
          </p:nvPr>
        </p:nvSpPr>
        <p:spPr>
          <a:xfrm>
            <a:off x="900000" y="1208159"/>
            <a:ext cx="10200122" cy="1197308"/>
          </a:xfrm>
        </p:spPr>
        <p:txBody>
          <a:bodyPr/>
          <a:lstStyle/>
          <a:p>
            <a:r>
              <a:rPr lang="fi-FI" sz="3500"/>
              <a:t>Näin rakennetun ympäristön digimuutos etenee kaavoituksessa ja rakennusluvituksessa</a:t>
            </a:r>
            <a:endParaRPr lang="en-FI" sz="3500"/>
          </a:p>
        </p:txBody>
      </p:sp>
      <p:grpSp>
        <p:nvGrpSpPr>
          <p:cNvPr id="6" name="Ryhmä 5">
            <a:extLst>
              <a:ext uri="{FF2B5EF4-FFF2-40B4-BE49-F238E27FC236}">
                <a16:creationId xmlns:a16="http://schemas.microsoft.com/office/drawing/2014/main" id="{31FED425-3E7F-414C-85B5-C22A2DA52D40}"/>
              </a:ext>
            </a:extLst>
          </p:cNvPr>
          <p:cNvGrpSpPr/>
          <p:nvPr/>
        </p:nvGrpSpPr>
        <p:grpSpPr>
          <a:xfrm>
            <a:off x="-2" y="3017714"/>
            <a:ext cx="12191999" cy="2220884"/>
            <a:chOff x="-2" y="3017714"/>
            <a:chExt cx="12191999" cy="2220884"/>
          </a:xfrm>
        </p:grpSpPr>
        <p:sp>
          <p:nvSpPr>
            <p:cNvPr id="17" name="Rectangle 16">
              <a:extLst>
                <a:ext uri="{FF2B5EF4-FFF2-40B4-BE49-F238E27FC236}">
                  <a16:creationId xmlns:a16="http://schemas.microsoft.com/office/drawing/2014/main" id="{3E39467A-F76A-EA48-92AE-14C5F2BBDC4F}"/>
                </a:ext>
              </a:extLst>
            </p:cNvPr>
            <p:cNvSpPr/>
            <p:nvPr/>
          </p:nvSpPr>
          <p:spPr>
            <a:xfrm rot="5400000">
              <a:off x="1291151" y="2506723"/>
              <a:ext cx="300674" cy="2882980"/>
            </a:xfrm>
            <a:prstGeom prst="rect">
              <a:avLst/>
            </a:prstGeom>
            <a:solidFill>
              <a:srgbClr val="246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nvGrpSpPr>
            <p:cNvPr id="3" name="Ryhmä 2">
              <a:extLst>
                <a:ext uri="{FF2B5EF4-FFF2-40B4-BE49-F238E27FC236}">
                  <a16:creationId xmlns:a16="http://schemas.microsoft.com/office/drawing/2014/main" id="{A675AA2E-E608-4B49-BF2E-97D78873A206}"/>
                </a:ext>
              </a:extLst>
            </p:cNvPr>
            <p:cNvGrpSpPr/>
            <p:nvPr/>
          </p:nvGrpSpPr>
          <p:grpSpPr>
            <a:xfrm>
              <a:off x="889269" y="3017714"/>
              <a:ext cx="11302728" cy="2220884"/>
              <a:chOff x="889269" y="3017714"/>
              <a:chExt cx="11302728" cy="2220884"/>
            </a:xfrm>
          </p:grpSpPr>
          <p:sp>
            <p:nvSpPr>
              <p:cNvPr id="13" name="Rectangle 12">
                <a:extLst>
                  <a:ext uri="{FF2B5EF4-FFF2-40B4-BE49-F238E27FC236}">
                    <a16:creationId xmlns:a16="http://schemas.microsoft.com/office/drawing/2014/main" id="{6DC52072-3D97-FD45-B795-02F2EC839626}"/>
                  </a:ext>
                </a:extLst>
              </p:cNvPr>
              <p:cNvSpPr/>
              <p:nvPr/>
            </p:nvSpPr>
            <p:spPr>
              <a:xfrm rot="5400000">
                <a:off x="6534710" y="2603962"/>
                <a:ext cx="300674" cy="2688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Rectangle 13">
                <a:extLst>
                  <a:ext uri="{FF2B5EF4-FFF2-40B4-BE49-F238E27FC236}">
                    <a16:creationId xmlns:a16="http://schemas.microsoft.com/office/drawing/2014/main" id="{82185E67-B9E5-FB46-84D3-F6A49B42B3E5}"/>
                  </a:ext>
                </a:extLst>
              </p:cNvPr>
              <p:cNvSpPr/>
              <p:nvPr/>
            </p:nvSpPr>
            <p:spPr>
              <a:xfrm rot="5400000">
                <a:off x="3961550" y="2719307"/>
                <a:ext cx="300674" cy="2457813"/>
              </a:xfrm>
              <a:prstGeom prst="rect">
                <a:avLst/>
              </a:prstGeom>
              <a:solidFill>
                <a:srgbClr val="303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0" name="Rectangle 19">
                <a:extLst>
                  <a:ext uri="{FF2B5EF4-FFF2-40B4-BE49-F238E27FC236}">
                    <a16:creationId xmlns:a16="http://schemas.microsoft.com/office/drawing/2014/main" id="{A80E6F3D-E52F-594A-8080-3657EB67D443}"/>
                  </a:ext>
                </a:extLst>
              </p:cNvPr>
              <p:cNvSpPr/>
              <p:nvPr/>
            </p:nvSpPr>
            <p:spPr>
              <a:xfrm rot="5400000">
                <a:off x="11467006" y="3373559"/>
                <a:ext cx="300674" cy="11493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nvGrpSpPr>
              <p:cNvPr id="25" name="Group 24">
                <a:extLst>
                  <a:ext uri="{FF2B5EF4-FFF2-40B4-BE49-F238E27FC236}">
                    <a16:creationId xmlns:a16="http://schemas.microsoft.com/office/drawing/2014/main" id="{F40B7957-F338-D247-92BF-84C2AC94872D}"/>
                  </a:ext>
                </a:extLst>
              </p:cNvPr>
              <p:cNvGrpSpPr/>
              <p:nvPr/>
            </p:nvGrpSpPr>
            <p:grpSpPr>
              <a:xfrm>
                <a:off x="8029298" y="3354819"/>
                <a:ext cx="3070824" cy="1168679"/>
                <a:chOff x="8029298" y="3354819"/>
                <a:chExt cx="3070824" cy="1168679"/>
              </a:xfrm>
            </p:grpSpPr>
            <p:sp>
              <p:nvSpPr>
                <p:cNvPr id="26" name="TextBox 25">
                  <a:extLst>
                    <a:ext uri="{FF2B5EF4-FFF2-40B4-BE49-F238E27FC236}">
                      <a16:creationId xmlns:a16="http://schemas.microsoft.com/office/drawing/2014/main" id="{F801D4D3-0F96-4D4E-BBE8-31A3036F20CA}"/>
                    </a:ext>
                  </a:extLst>
                </p:cNvPr>
                <p:cNvSpPr txBox="1"/>
                <p:nvPr/>
              </p:nvSpPr>
              <p:spPr>
                <a:xfrm>
                  <a:off x="8338141" y="3354819"/>
                  <a:ext cx="2511906" cy="1150569"/>
                </a:xfrm>
                <a:prstGeom prst="rect">
                  <a:avLst/>
                </a:prstGeom>
                <a:noFill/>
              </p:spPr>
              <p:txBody>
                <a:bodyPr wrap="none" lIns="0" tIns="0" rIns="0" bIns="0" rtlCol="0" anchor="ctr">
                  <a:noAutofit/>
                </a:bodyPr>
                <a:lstStyle/>
                <a:p>
                  <a:pPr>
                    <a:lnSpc>
                      <a:spcPts val="1760"/>
                    </a:lnSpc>
                  </a:pPr>
                  <a:r>
                    <a:rPr lang="fi-FI" sz="1300" b="1">
                      <a:solidFill>
                        <a:schemeClr val="accent2"/>
                      </a:solidFill>
                    </a:rPr>
                    <a:t>Suomessa on maailman</a:t>
                  </a:r>
                  <a:br>
                    <a:rPr lang="fi-FI" sz="1300" b="1">
                      <a:solidFill>
                        <a:schemeClr val="accent2"/>
                      </a:solidFill>
                    </a:rPr>
                  </a:br>
                  <a:r>
                    <a:rPr lang="fi-FI" sz="1300" b="1">
                      <a:solidFill>
                        <a:schemeClr val="accent2"/>
                      </a:solidFill>
                    </a:rPr>
                    <a:t>parhaaseen tietoon</a:t>
                  </a:r>
                  <a:br>
                    <a:rPr lang="fi-FI" sz="1300" b="1">
                      <a:solidFill>
                        <a:schemeClr val="accent2"/>
                      </a:solidFill>
                    </a:rPr>
                  </a:br>
                  <a:r>
                    <a:rPr lang="fi-FI" sz="1300" b="1">
                      <a:solidFill>
                        <a:schemeClr val="accent2"/>
                      </a:solidFill>
                    </a:rPr>
                    <a:t>perustuva, hyvinvointia luova</a:t>
                  </a:r>
                  <a:br>
                    <a:rPr lang="fi-FI" sz="1300" b="1">
                      <a:solidFill>
                        <a:schemeClr val="accent2"/>
                      </a:solidFill>
                    </a:rPr>
                  </a:br>
                  <a:r>
                    <a:rPr lang="fi-FI" sz="1300" b="1">
                      <a:solidFill>
                        <a:schemeClr val="accent2"/>
                      </a:solidFill>
                    </a:rPr>
                    <a:t>ja kestävä elinympäristö.</a:t>
                  </a:r>
                  <a:endParaRPr lang="fi-FI" sz="1300">
                    <a:solidFill>
                      <a:schemeClr val="accent2"/>
                    </a:solidFill>
                  </a:endParaRPr>
                </a:p>
              </p:txBody>
            </p:sp>
            <p:sp>
              <p:nvSpPr>
                <p:cNvPr id="27" name="Rectangle 26">
                  <a:extLst>
                    <a:ext uri="{FF2B5EF4-FFF2-40B4-BE49-F238E27FC236}">
                      <a16:creationId xmlns:a16="http://schemas.microsoft.com/office/drawing/2014/main" id="{09B677B2-7D09-6844-958E-FF761A2B33FA}"/>
                    </a:ext>
                  </a:extLst>
                </p:cNvPr>
                <p:cNvSpPr/>
                <p:nvPr/>
              </p:nvSpPr>
              <p:spPr>
                <a:xfrm>
                  <a:off x="8029298" y="3372929"/>
                  <a:ext cx="160366" cy="1150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8" name="Rectangle 27">
                  <a:extLst>
                    <a:ext uri="{FF2B5EF4-FFF2-40B4-BE49-F238E27FC236}">
                      <a16:creationId xmlns:a16="http://schemas.microsoft.com/office/drawing/2014/main" id="{056E8623-25DF-E84F-8DDF-AA60732312DF}"/>
                    </a:ext>
                  </a:extLst>
                </p:cNvPr>
                <p:cNvSpPr/>
                <p:nvPr/>
              </p:nvSpPr>
              <p:spPr>
                <a:xfrm>
                  <a:off x="10939756" y="3372929"/>
                  <a:ext cx="160366" cy="11505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grpSp>
          <p:sp>
            <p:nvSpPr>
              <p:cNvPr id="30" name="TextBox 29">
                <a:extLst>
                  <a:ext uri="{FF2B5EF4-FFF2-40B4-BE49-F238E27FC236}">
                    <a16:creationId xmlns:a16="http://schemas.microsoft.com/office/drawing/2014/main" id="{389E9515-5BC7-AD44-B1D6-D1901C1AEF57}"/>
                  </a:ext>
                </a:extLst>
              </p:cNvPr>
              <p:cNvSpPr txBox="1"/>
              <p:nvPr/>
            </p:nvSpPr>
            <p:spPr>
              <a:xfrm>
                <a:off x="6477663" y="3017714"/>
                <a:ext cx="397545" cy="215444"/>
              </a:xfrm>
              <a:prstGeom prst="rect">
                <a:avLst/>
              </a:prstGeom>
              <a:noFill/>
            </p:spPr>
            <p:txBody>
              <a:bodyPr wrap="none" lIns="0" tIns="0" rIns="0" bIns="0" rtlCol="0">
                <a:spAutoFit/>
              </a:bodyPr>
              <a:lstStyle/>
              <a:p>
                <a:pPr algn="ctr"/>
                <a:r>
                  <a:rPr lang="en-FI" sz="1400" b="1">
                    <a:solidFill>
                      <a:schemeClr val="tx2"/>
                    </a:solidFill>
                  </a:rPr>
                  <a:t>2030</a:t>
                </a:r>
              </a:p>
            </p:txBody>
          </p:sp>
          <p:sp>
            <p:nvSpPr>
              <p:cNvPr id="31" name="TextBox 30">
                <a:extLst>
                  <a:ext uri="{FF2B5EF4-FFF2-40B4-BE49-F238E27FC236}">
                    <a16:creationId xmlns:a16="http://schemas.microsoft.com/office/drawing/2014/main" id="{5E98ADB9-EC04-C740-8D09-EC35C110E345}"/>
                  </a:ext>
                  <a:ext uri="{C183D7F6-B498-43B3-948B-1728B52AA6E4}">
                    <adec:decorative xmlns:adec="http://schemas.microsoft.com/office/drawing/2017/decorative" val="1"/>
                  </a:ext>
                </a:extLst>
              </p:cNvPr>
              <p:cNvSpPr txBox="1"/>
              <p:nvPr/>
            </p:nvSpPr>
            <p:spPr>
              <a:xfrm>
                <a:off x="6103362" y="4730767"/>
                <a:ext cx="1146147" cy="338554"/>
              </a:xfrm>
              <a:prstGeom prst="rect">
                <a:avLst/>
              </a:prstGeom>
              <a:noFill/>
            </p:spPr>
            <p:txBody>
              <a:bodyPr wrap="none" lIns="0" tIns="0" rIns="0" bIns="0" rtlCol="0">
                <a:spAutoFit/>
              </a:bodyPr>
              <a:lstStyle/>
              <a:p>
                <a:pPr algn="ctr"/>
                <a:r>
                  <a:rPr lang="fi-FI" sz="1100" dirty="0">
                    <a:solidFill>
                      <a:schemeClr val="tx2"/>
                    </a:solidFill>
                  </a:rPr>
                  <a:t>Vakiintuminen</a:t>
                </a:r>
                <a:br>
                  <a:rPr lang="fi-FI" sz="1100" dirty="0">
                    <a:solidFill>
                      <a:schemeClr val="tx2"/>
                    </a:solidFill>
                  </a:rPr>
                </a:br>
                <a:r>
                  <a:rPr lang="fi-FI" sz="1100" dirty="0">
                    <a:solidFill>
                      <a:schemeClr val="tx2"/>
                    </a:solidFill>
                  </a:rPr>
                  <a:t>ja jatkosovellukset</a:t>
                </a:r>
              </a:p>
            </p:txBody>
          </p:sp>
          <p:pic>
            <p:nvPicPr>
              <p:cNvPr id="32" name="Graphic 31">
                <a:extLst>
                  <a:ext uri="{FF2B5EF4-FFF2-40B4-BE49-F238E27FC236}">
                    <a16:creationId xmlns:a16="http://schemas.microsoft.com/office/drawing/2014/main" id="{FE29A7B6-E5A8-6C46-9A81-3CF977ECDCE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835" y="3368613"/>
                <a:ext cx="1159200" cy="1159200"/>
              </a:xfrm>
              <a:prstGeom prst="rect">
                <a:avLst/>
              </a:prstGeom>
            </p:spPr>
          </p:pic>
          <p:grpSp>
            <p:nvGrpSpPr>
              <p:cNvPr id="33" name="Group 32">
                <a:extLst>
                  <a:ext uri="{FF2B5EF4-FFF2-40B4-BE49-F238E27FC236}">
                    <a16:creationId xmlns:a16="http://schemas.microsoft.com/office/drawing/2014/main" id="{47566C5B-2948-3644-B4E1-532594695006}"/>
                  </a:ext>
                </a:extLst>
              </p:cNvPr>
              <p:cNvGrpSpPr/>
              <p:nvPr/>
            </p:nvGrpSpPr>
            <p:grpSpPr>
              <a:xfrm>
                <a:off x="3242325" y="3017714"/>
                <a:ext cx="1965283" cy="2051607"/>
                <a:chOff x="3242325" y="3017714"/>
                <a:chExt cx="1965283" cy="2051607"/>
              </a:xfrm>
            </p:grpSpPr>
            <p:sp>
              <p:nvSpPr>
                <p:cNvPr id="34" name="TextBox 33">
                  <a:extLst>
                    <a:ext uri="{FF2B5EF4-FFF2-40B4-BE49-F238E27FC236}">
                      <a16:creationId xmlns:a16="http://schemas.microsoft.com/office/drawing/2014/main" id="{618DB7CE-F690-5E4F-9306-5EE6161950BE}"/>
                    </a:ext>
                  </a:extLst>
                </p:cNvPr>
                <p:cNvSpPr txBox="1"/>
                <p:nvPr/>
              </p:nvSpPr>
              <p:spPr>
                <a:xfrm>
                  <a:off x="3777725" y="3017714"/>
                  <a:ext cx="894477" cy="215444"/>
                </a:xfrm>
                <a:prstGeom prst="rect">
                  <a:avLst/>
                </a:prstGeom>
                <a:noFill/>
              </p:spPr>
              <p:txBody>
                <a:bodyPr wrap="none" lIns="0" tIns="0" rIns="0" bIns="0" rtlCol="0">
                  <a:spAutoFit/>
                </a:bodyPr>
                <a:lstStyle/>
                <a:p>
                  <a:pPr algn="ctr"/>
                  <a:r>
                    <a:rPr lang="en-FI" sz="1400" b="1">
                      <a:solidFill>
                        <a:schemeClr val="tx2"/>
                      </a:solidFill>
                    </a:rPr>
                    <a:t>202</a:t>
                  </a:r>
                  <a:r>
                    <a:rPr lang="fi-FI" sz="1400" b="1">
                      <a:solidFill>
                        <a:schemeClr val="tx2"/>
                      </a:solidFill>
                    </a:rPr>
                    <a:t>4</a:t>
                  </a:r>
                  <a:r>
                    <a:rPr lang="en-FI" sz="1400" b="1">
                      <a:solidFill>
                        <a:schemeClr val="tx2"/>
                      </a:solidFill>
                    </a:rPr>
                    <a:t>–2029</a:t>
                  </a:r>
                </a:p>
              </p:txBody>
            </p:sp>
            <p:sp>
              <p:nvSpPr>
                <p:cNvPr id="35" name="TextBox 34">
                  <a:extLst>
                    <a:ext uri="{FF2B5EF4-FFF2-40B4-BE49-F238E27FC236}">
                      <a16:creationId xmlns:a16="http://schemas.microsoft.com/office/drawing/2014/main" id="{07CF5769-6F66-9448-92F7-555618516A3F}"/>
                    </a:ext>
                  </a:extLst>
                </p:cNvPr>
                <p:cNvSpPr txBox="1"/>
                <p:nvPr/>
              </p:nvSpPr>
              <p:spPr>
                <a:xfrm>
                  <a:off x="3242325" y="4730767"/>
                  <a:ext cx="1965283" cy="338554"/>
                </a:xfrm>
                <a:prstGeom prst="rect">
                  <a:avLst/>
                </a:prstGeom>
                <a:noFill/>
              </p:spPr>
              <p:txBody>
                <a:bodyPr wrap="none" lIns="0" tIns="0" rIns="0" bIns="0" rtlCol="0">
                  <a:spAutoFit/>
                </a:bodyPr>
                <a:lstStyle/>
                <a:p>
                  <a:pPr algn="ctr"/>
                  <a:r>
                    <a:rPr lang="fi-FI" sz="1100">
                      <a:solidFill>
                        <a:schemeClr val="tx2"/>
                      </a:solidFill>
                    </a:rPr>
                    <a:t>Käyttöönotto, jatkokehittäminen</a:t>
                  </a:r>
                  <a:br>
                    <a:rPr lang="fi-FI" sz="1100">
                      <a:solidFill>
                        <a:schemeClr val="tx2"/>
                      </a:solidFill>
                    </a:rPr>
                  </a:br>
                  <a:r>
                    <a:rPr lang="fi-FI" sz="1100">
                      <a:solidFill>
                        <a:schemeClr val="tx2"/>
                      </a:solidFill>
                    </a:rPr>
                    <a:t>ja siirtymäkausi</a:t>
                  </a:r>
                </a:p>
              </p:txBody>
            </p:sp>
            <p:pic>
              <p:nvPicPr>
                <p:cNvPr id="36" name="Graphic 35">
                  <a:extLst>
                    <a:ext uri="{FF2B5EF4-FFF2-40B4-BE49-F238E27FC236}">
                      <a16:creationId xmlns:a16="http://schemas.microsoft.com/office/drawing/2014/main" id="{83655B80-F2E0-744C-803A-6098B11AC0E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45363" y="3368613"/>
                  <a:ext cx="1159200" cy="1159200"/>
                </a:xfrm>
                <a:prstGeom prst="rect">
                  <a:avLst/>
                </a:prstGeom>
              </p:spPr>
            </p:pic>
          </p:grpSp>
          <p:sp>
            <p:nvSpPr>
              <p:cNvPr id="38" name="TextBox 37">
                <a:extLst>
                  <a:ext uri="{FF2B5EF4-FFF2-40B4-BE49-F238E27FC236}">
                    <a16:creationId xmlns:a16="http://schemas.microsoft.com/office/drawing/2014/main" id="{86AB987E-944E-8647-A85C-F52625BFF6A0}"/>
                  </a:ext>
                </a:extLst>
              </p:cNvPr>
              <p:cNvSpPr txBox="1"/>
              <p:nvPr/>
            </p:nvSpPr>
            <p:spPr>
              <a:xfrm>
                <a:off x="1323678" y="3017714"/>
                <a:ext cx="894477" cy="215444"/>
              </a:xfrm>
              <a:prstGeom prst="rect">
                <a:avLst/>
              </a:prstGeom>
              <a:noFill/>
            </p:spPr>
            <p:txBody>
              <a:bodyPr wrap="none" lIns="0" tIns="0" rIns="0" bIns="0" rtlCol="0">
                <a:spAutoFit/>
              </a:bodyPr>
              <a:lstStyle/>
              <a:p>
                <a:pPr algn="ctr"/>
                <a:r>
                  <a:rPr lang="en-FI" sz="1400" b="1">
                    <a:solidFill>
                      <a:schemeClr val="tx2"/>
                    </a:solidFill>
                  </a:rPr>
                  <a:t>2020–202</a:t>
                </a:r>
                <a:r>
                  <a:rPr lang="fi-FI" sz="1400" b="1">
                    <a:solidFill>
                      <a:schemeClr val="tx2"/>
                    </a:solidFill>
                  </a:rPr>
                  <a:t>3</a:t>
                </a:r>
                <a:endParaRPr lang="en-FI" sz="1400">
                  <a:solidFill>
                    <a:schemeClr val="tx2"/>
                  </a:solidFill>
                </a:endParaRPr>
              </a:p>
            </p:txBody>
          </p:sp>
          <p:sp>
            <p:nvSpPr>
              <p:cNvPr id="39" name="TextBox 38">
                <a:extLst>
                  <a:ext uri="{FF2B5EF4-FFF2-40B4-BE49-F238E27FC236}">
                    <a16:creationId xmlns:a16="http://schemas.microsoft.com/office/drawing/2014/main" id="{B8CACD64-A10C-7A4B-BCAB-F5EAC34B2AAB}"/>
                  </a:ext>
                </a:extLst>
              </p:cNvPr>
              <p:cNvSpPr txBox="1"/>
              <p:nvPr/>
            </p:nvSpPr>
            <p:spPr>
              <a:xfrm>
                <a:off x="889269" y="4730767"/>
                <a:ext cx="1763303" cy="507831"/>
              </a:xfrm>
              <a:prstGeom prst="rect">
                <a:avLst/>
              </a:prstGeom>
              <a:noFill/>
            </p:spPr>
            <p:txBody>
              <a:bodyPr wrap="none" lIns="0" tIns="0" rIns="0" bIns="0" rtlCol="0">
                <a:spAutoFit/>
              </a:bodyPr>
              <a:lstStyle/>
              <a:p>
                <a:pPr algn="ctr"/>
                <a:r>
                  <a:rPr lang="fi-FI" sz="1100">
                    <a:solidFill>
                      <a:schemeClr val="tx2"/>
                    </a:solidFill>
                  </a:rPr>
                  <a:t>Tietojärjestelmän määrittely </a:t>
                </a:r>
              </a:p>
              <a:p>
                <a:pPr algn="ctr"/>
                <a:r>
                  <a:rPr lang="fi-FI" sz="1100">
                    <a:solidFill>
                      <a:schemeClr val="tx2"/>
                    </a:solidFill>
                  </a:rPr>
                  <a:t>ja ensimmäisen version </a:t>
                </a:r>
              </a:p>
              <a:p>
                <a:pPr algn="ctr"/>
                <a:r>
                  <a:rPr lang="fi-FI" sz="1100">
                    <a:solidFill>
                      <a:schemeClr val="tx2"/>
                    </a:solidFill>
                  </a:rPr>
                  <a:t>rakentaminen</a:t>
                </a:r>
              </a:p>
            </p:txBody>
          </p:sp>
          <p:pic>
            <p:nvPicPr>
              <p:cNvPr id="40" name="Graphic 39">
                <a:extLst>
                  <a:ext uri="{FF2B5EF4-FFF2-40B4-BE49-F238E27FC236}">
                    <a16:creationId xmlns:a16="http://schemas.microsoft.com/office/drawing/2014/main" id="{3BF310ED-49A3-4445-8CFF-FBC0A19B8FC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91316" y="3368613"/>
                <a:ext cx="1159200" cy="1159200"/>
              </a:xfrm>
              <a:prstGeom prst="rect">
                <a:avLst/>
              </a:prstGeom>
            </p:spPr>
          </p:pic>
        </p:grpSp>
      </p:grpSp>
      <p:sp>
        <p:nvSpPr>
          <p:cNvPr id="7" name="Otsikko 1">
            <a:extLst>
              <a:ext uri="{FF2B5EF4-FFF2-40B4-BE49-F238E27FC236}">
                <a16:creationId xmlns:a16="http://schemas.microsoft.com/office/drawing/2014/main" id="{25C54479-7990-8081-710D-01B4F62D1675}"/>
              </a:ext>
            </a:extLst>
          </p:cNvPr>
          <p:cNvSpPr txBox="1">
            <a:spLocks/>
          </p:cNvSpPr>
          <p:nvPr/>
        </p:nvSpPr>
        <p:spPr>
          <a:xfrm>
            <a:off x="2949572" y="5160029"/>
            <a:ext cx="2324630" cy="93913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a:lstStyle>
          <a:p>
            <a:pPr algn="ctr">
              <a:lnSpc>
                <a:spcPct val="110000"/>
              </a:lnSpc>
            </a:pPr>
            <a:r>
              <a:rPr lang="fi-FI" sz="1000" b="0">
                <a:solidFill>
                  <a:srgbClr val="253746"/>
                </a:solidFill>
                <a:latin typeface="+mn-lt"/>
              </a:rPr>
              <a:t> Alueidenkäytön tietojen siirtymäaika päättyy 1.1.2029</a:t>
            </a:r>
          </a:p>
          <a:p>
            <a:pPr algn="ctr">
              <a:lnSpc>
                <a:spcPct val="110000"/>
              </a:lnSpc>
            </a:pPr>
            <a:endParaRPr lang="fi-FI" sz="1000" b="0">
              <a:solidFill>
                <a:srgbClr val="253746"/>
              </a:solidFill>
              <a:latin typeface="+mn-lt"/>
            </a:endParaRPr>
          </a:p>
          <a:p>
            <a:pPr algn="ctr">
              <a:lnSpc>
                <a:spcPct val="110000"/>
              </a:lnSpc>
            </a:pPr>
            <a:r>
              <a:rPr lang="fi-FI" sz="1000" b="0">
                <a:solidFill>
                  <a:srgbClr val="253746"/>
                </a:solidFill>
                <a:latin typeface="+mn-lt"/>
              </a:rPr>
              <a:t>Rakentamisen tietojen siirtymäaika päättyy 1.1.2028</a:t>
            </a:r>
          </a:p>
        </p:txBody>
      </p:sp>
    </p:spTree>
    <p:extLst>
      <p:ext uri="{BB962C8B-B14F-4D97-AF65-F5344CB8AC3E}">
        <p14:creationId xmlns:p14="http://schemas.microsoft.com/office/powerpoint/2010/main" val="817787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B4B2EFD6-E5AD-40A4-9BD1-FC356780B248}"/>
              </a:ext>
            </a:extLst>
          </p:cNvPr>
          <p:cNvSpPr>
            <a:spLocks noGrp="1"/>
          </p:cNvSpPr>
          <p:nvPr>
            <p:ph type="title"/>
          </p:nvPr>
        </p:nvSpPr>
        <p:spPr/>
        <p:txBody>
          <a:bodyPr/>
          <a:lstStyle/>
          <a:p>
            <a:r>
              <a:rPr lang="fi-FI"/>
              <a:t>Muutoksen perusperiaatteet</a:t>
            </a:r>
          </a:p>
        </p:txBody>
      </p:sp>
      <p:cxnSp>
        <p:nvCxnSpPr>
          <p:cNvPr id="8" name="Suora yhdysviiva 7">
            <a:extLst>
              <a:ext uri="{FF2B5EF4-FFF2-40B4-BE49-F238E27FC236}">
                <a16:creationId xmlns:a16="http://schemas.microsoft.com/office/drawing/2014/main" id="{0B07B3F6-AC9E-4BA6-BD4D-4409FC94888B}"/>
              </a:ext>
              <a:ext uri="{C183D7F6-B498-43B3-948B-1728B52AA6E4}">
                <adec:decorative xmlns:adec="http://schemas.microsoft.com/office/drawing/2017/decorative" val="1"/>
              </a:ext>
            </a:extLst>
          </p:cNvPr>
          <p:cNvCxnSpPr>
            <a:cxnSpLocks/>
          </p:cNvCxnSpPr>
          <p:nvPr/>
        </p:nvCxnSpPr>
        <p:spPr>
          <a:xfrm>
            <a:off x="649942" y="4392706"/>
            <a:ext cx="10892115" cy="0"/>
          </a:xfrm>
          <a:prstGeom prst="line">
            <a:avLst/>
          </a:prstGeom>
          <a:ln w="28575">
            <a:solidFill>
              <a:srgbClr val="253746"/>
            </a:solidFill>
          </a:ln>
        </p:spPr>
        <p:style>
          <a:lnRef idx="1">
            <a:schemeClr val="accent1"/>
          </a:lnRef>
          <a:fillRef idx="0">
            <a:schemeClr val="accent1"/>
          </a:fillRef>
          <a:effectRef idx="0">
            <a:schemeClr val="accent1"/>
          </a:effectRef>
          <a:fontRef idx="minor">
            <a:schemeClr val="tx1"/>
          </a:fontRef>
        </p:style>
      </p:cxnSp>
      <p:cxnSp>
        <p:nvCxnSpPr>
          <p:cNvPr id="30" name="Suora yhdysviiva 29">
            <a:extLst>
              <a:ext uri="{FF2B5EF4-FFF2-40B4-BE49-F238E27FC236}">
                <a16:creationId xmlns:a16="http://schemas.microsoft.com/office/drawing/2014/main" id="{63F8DEEA-B24B-4BC9-B204-851DF5553AAD}"/>
              </a:ext>
              <a:ext uri="{C183D7F6-B498-43B3-948B-1728B52AA6E4}">
                <adec:decorative xmlns:adec="http://schemas.microsoft.com/office/drawing/2017/decorative" val="1"/>
              </a:ext>
            </a:extLst>
          </p:cNvPr>
          <p:cNvCxnSpPr>
            <a:cxnSpLocks/>
          </p:cNvCxnSpPr>
          <p:nvPr/>
        </p:nvCxnSpPr>
        <p:spPr>
          <a:xfrm>
            <a:off x="4280647" y="2268071"/>
            <a:ext cx="0" cy="4249270"/>
          </a:xfrm>
          <a:prstGeom prst="line">
            <a:avLst/>
          </a:prstGeom>
          <a:ln w="28575">
            <a:solidFill>
              <a:srgbClr val="253746"/>
            </a:solidFill>
          </a:ln>
        </p:spPr>
        <p:style>
          <a:lnRef idx="1">
            <a:schemeClr val="accent1"/>
          </a:lnRef>
          <a:fillRef idx="0">
            <a:schemeClr val="accent1"/>
          </a:fillRef>
          <a:effectRef idx="0">
            <a:schemeClr val="accent1"/>
          </a:effectRef>
          <a:fontRef idx="minor">
            <a:schemeClr val="tx1"/>
          </a:fontRef>
        </p:style>
      </p:cxnSp>
      <p:cxnSp>
        <p:nvCxnSpPr>
          <p:cNvPr id="35" name="Suora yhdysviiva 34">
            <a:extLst>
              <a:ext uri="{FF2B5EF4-FFF2-40B4-BE49-F238E27FC236}">
                <a16:creationId xmlns:a16="http://schemas.microsoft.com/office/drawing/2014/main" id="{4605879C-606C-4013-AE25-1FDD067A039B}"/>
              </a:ext>
              <a:ext uri="{C183D7F6-B498-43B3-948B-1728B52AA6E4}">
                <adec:decorative xmlns:adec="http://schemas.microsoft.com/office/drawing/2017/decorative" val="1"/>
              </a:ext>
            </a:extLst>
          </p:cNvPr>
          <p:cNvCxnSpPr>
            <a:cxnSpLocks/>
          </p:cNvCxnSpPr>
          <p:nvPr/>
        </p:nvCxnSpPr>
        <p:spPr>
          <a:xfrm>
            <a:off x="7911352" y="2268071"/>
            <a:ext cx="0" cy="4249270"/>
          </a:xfrm>
          <a:prstGeom prst="line">
            <a:avLst/>
          </a:prstGeom>
          <a:ln w="28575">
            <a:solidFill>
              <a:srgbClr val="253746"/>
            </a:solidFill>
          </a:ln>
        </p:spPr>
        <p:style>
          <a:lnRef idx="1">
            <a:schemeClr val="accent1"/>
          </a:lnRef>
          <a:fillRef idx="0">
            <a:schemeClr val="accent1"/>
          </a:fillRef>
          <a:effectRef idx="0">
            <a:schemeClr val="accent1"/>
          </a:effectRef>
          <a:fontRef idx="minor">
            <a:schemeClr val="tx1"/>
          </a:fontRef>
        </p:style>
      </p:cxnSp>
      <p:sp>
        <p:nvSpPr>
          <p:cNvPr id="2" name="Otsikko 1">
            <a:extLst>
              <a:ext uri="{FF2B5EF4-FFF2-40B4-BE49-F238E27FC236}">
                <a16:creationId xmlns:a16="http://schemas.microsoft.com/office/drawing/2014/main" id="{55193E41-EB8C-68AB-9EE1-E2B3E7030507}"/>
              </a:ext>
            </a:extLst>
          </p:cNvPr>
          <p:cNvSpPr txBox="1">
            <a:spLocks/>
          </p:cNvSpPr>
          <p:nvPr/>
        </p:nvSpPr>
        <p:spPr>
          <a:xfrm>
            <a:off x="515568" y="3092549"/>
            <a:ext cx="3563471" cy="1197308"/>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a:lstStyle>
          <a:p>
            <a:pPr algn="ctr">
              <a:lnSpc>
                <a:spcPct val="110000"/>
              </a:lnSpc>
            </a:pPr>
            <a:r>
              <a:rPr lang="fi-FI" sz="1600" b="0">
                <a:solidFill>
                  <a:srgbClr val="253746"/>
                </a:solidFill>
              </a:rPr>
              <a:t>Kaavoituksen ja </a:t>
            </a:r>
            <a:r>
              <a:rPr lang="fi-FI" sz="1600" b="0" err="1">
                <a:solidFill>
                  <a:srgbClr val="253746"/>
                </a:solidFill>
              </a:rPr>
              <a:t>luvituksen</a:t>
            </a:r>
            <a:r>
              <a:rPr lang="fi-FI" sz="1600" b="0">
                <a:solidFill>
                  <a:srgbClr val="253746"/>
                </a:solidFill>
              </a:rPr>
              <a:t> ydintyö pysyy ennallaan.</a:t>
            </a:r>
          </a:p>
          <a:p>
            <a:pPr algn="ctr">
              <a:lnSpc>
                <a:spcPct val="110000"/>
              </a:lnSpc>
            </a:pPr>
            <a:endParaRPr lang="fi-FI" sz="1600">
              <a:solidFill>
                <a:srgbClr val="253746"/>
              </a:solidFill>
            </a:endParaRPr>
          </a:p>
        </p:txBody>
      </p:sp>
      <p:sp>
        <p:nvSpPr>
          <p:cNvPr id="5" name="Otsikko 1">
            <a:extLst>
              <a:ext uri="{FF2B5EF4-FFF2-40B4-BE49-F238E27FC236}">
                <a16:creationId xmlns:a16="http://schemas.microsoft.com/office/drawing/2014/main" id="{F84773FD-5208-E5F1-ABB1-E86A046B4502}"/>
              </a:ext>
            </a:extLst>
          </p:cNvPr>
          <p:cNvSpPr txBox="1">
            <a:spLocks/>
          </p:cNvSpPr>
          <p:nvPr/>
        </p:nvSpPr>
        <p:spPr>
          <a:xfrm>
            <a:off x="4244250" y="3325661"/>
            <a:ext cx="3583881" cy="93196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a:lstStyle>
          <a:p>
            <a:pPr algn="ctr">
              <a:lnSpc>
                <a:spcPct val="110000"/>
              </a:lnSpc>
            </a:pPr>
            <a:r>
              <a:rPr lang="fi-FI" sz="1600" b="0">
                <a:solidFill>
                  <a:srgbClr val="253746"/>
                </a:solidFill>
              </a:rPr>
              <a:t>Kaava- ja lupatiedot tuotetaan </a:t>
            </a:r>
            <a:r>
              <a:rPr lang="fi-FI" sz="1600" b="0" err="1">
                <a:solidFill>
                  <a:srgbClr val="253746"/>
                </a:solidFill>
              </a:rPr>
              <a:t>yhteentoimivassa</a:t>
            </a:r>
            <a:r>
              <a:rPr lang="fi-FI" sz="1600" b="0">
                <a:solidFill>
                  <a:srgbClr val="253746"/>
                </a:solidFill>
              </a:rPr>
              <a:t> koneluettavassa muodossa.</a:t>
            </a:r>
          </a:p>
        </p:txBody>
      </p:sp>
      <p:sp>
        <p:nvSpPr>
          <p:cNvPr id="48" name="Otsikko 1">
            <a:extLst>
              <a:ext uri="{FF2B5EF4-FFF2-40B4-BE49-F238E27FC236}">
                <a16:creationId xmlns:a16="http://schemas.microsoft.com/office/drawing/2014/main" id="{F7C57898-136A-42B1-B385-38DF125C4F1E}"/>
              </a:ext>
            </a:extLst>
          </p:cNvPr>
          <p:cNvSpPr txBox="1">
            <a:spLocks/>
          </p:cNvSpPr>
          <p:nvPr/>
        </p:nvSpPr>
        <p:spPr>
          <a:xfrm>
            <a:off x="7994693" y="3429929"/>
            <a:ext cx="3563471" cy="75671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a:lstStyle>
          <a:p>
            <a:pPr algn="ctr">
              <a:lnSpc>
                <a:spcPct val="110000"/>
              </a:lnSpc>
            </a:pPr>
            <a:r>
              <a:rPr lang="fi-FI" sz="1600" b="0" dirty="0">
                <a:solidFill>
                  <a:srgbClr val="253746"/>
                </a:solidFill>
              </a:rPr>
              <a:t>Kunnat toimittavat lainsäädäntöön perustuen tietoa uuteen Ryhti-järjestelmään.</a:t>
            </a:r>
          </a:p>
        </p:txBody>
      </p:sp>
      <p:sp>
        <p:nvSpPr>
          <p:cNvPr id="52" name="Otsikko 1">
            <a:extLst>
              <a:ext uri="{FF2B5EF4-FFF2-40B4-BE49-F238E27FC236}">
                <a16:creationId xmlns:a16="http://schemas.microsoft.com/office/drawing/2014/main" id="{BE3CF9ED-057A-4F56-9F1B-EFB180374553}"/>
              </a:ext>
            </a:extLst>
          </p:cNvPr>
          <p:cNvSpPr txBox="1">
            <a:spLocks/>
          </p:cNvSpPr>
          <p:nvPr/>
        </p:nvSpPr>
        <p:spPr>
          <a:xfrm>
            <a:off x="492883" y="5882992"/>
            <a:ext cx="3563471" cy="511428"/>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a:lstStyle>
          <a:p>
            <a:pPr algn="ctr">
              <a:lnSpc>
                <a:spcPct val="110000"/>
              </a:lnSpc>
            </a:pPr>
            <a:r>
              <a:rPr lang="fi-FI" sz="1600" b="0">
                <a:solidFill>
                  <a:srgbClr val="253746"/>
                </a:solidFill>
              </a:rPr>
              <a:t>Uudet toimintatavat vaativat aluksi resursseja ja muutosjohtamista.</a:t>
            </a:r>
          </a:p>
        </p:txBody>
      </p:sp>
      <p:sp>
        <p:nvSpPr>
          <p:cNvPr id="51" name="Otsikko 1">
            <a:extLst>
              <a:ext uri="{FF2B5EF4-FFF2-40B4-BE49-F238E27FC236}">
                <a16:creationId xmlns:a16="http://schemas.microsoft.com/office/drawing/2014/main" id="{2FF7900D-085E-49AA-89A7-1DD27818387E}"/>
              </a:ext>
            </a:extLst>
          </p:cNvPr>
          <p:cNvSpPr txBox="1">
            <a:spLocks/>
          </p:cNvSpPr>
          <p:nvPr/>
        </p:nvSpPr>
        <p:spPr>
          <a:xfrm>
            <a:off x="4266801" y="6166567"/>
            <a:ext cx="3563471" cy="494640"/>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a:lstStyle>
          <a:p>
            <a:pPr algn="ctr">
              <a:lnSpc>
                <a:spcPct val="110000"/>
              </a:lnSpc>
            </a:pPr>
            <a:r>
              <a:rPr lang="fi-FI" sz="1600" b="0">
                <a:solidFill>
                  <a:srgbClr val="253746"/>
                </a:solidFill>
              </a:rPr>
              <a:t>Kunnille muutoksesta aiheutuvat kertaluontoiset kustannukset korvataan.</a:t>
            </a:r>
          </a:p>
        </p:txBody>
      </p:sp>
      <p:sp>
        <p:nvSpPr>
          <p:cNvPr id="53" name="Otsikko 1">
            <a:extLst>
              <a:ext uri="{FF2B5EF4-FFF2-40B4-BE49-F238E27FC236}">
                <a16:creationId xmlns:a16="http://schemas.microsoft.com/office/drawing/2014/main" id="{F1A9E34E-2087-4751-8966-97C19A822A79}"/>
              </a:ext>
            </a:extLst>
          </p:cNvPr>
          <p:cNvSpPr txBox="1">
            <a:spLocks/>
          </p:cNvSpPr>
          <p:nvPr/>
        </p:nvSpPr>
        <p:spPr>
          <a:xfrm>
            <a:off x="8091280" y="5940007"/>
            <a:ext cx="3563471" cy="45441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a:lstStyle>
          <a:p>
            <a:pPr algn="ctr">
              <a:lnSpc>
                <a:spcPct val="110000"/>
              </a:lnSpc>
            </a:pPr>
            <a:r>
              <a:rPr lang="fi-FI" sz="1600" b="0">
                <a:solidFill>
                  <a:srgbClr val="253746"/>
                </a:solidFill>
              </a:rPr>
              <a:t>Tietojärjestelmä tehostaa työtä ja lisää työn mielekkyyttä.</a:t>
            </a:r>
          </a:p>
        </p:txBody>
      </p:sp>
      <p:pic>
        <p:nvPicPr>
          <p:cNvPr id="9" name="Kuva 8">
            <a:extLst>
              <a:ext uri="{FF2B5EF4-FFF2-40B4-BE49-F238E27FC236}">
                <a16:creationId xmlns:a16="http://schemas.microsoft.com/office/drawing/2014/main" id="{A0B15665-85AF-497F-8C4F-A3F1B4504CE5}"/>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38933" y="2013619"/>
            <a:ext cx="1584000" cy="1584000"/>
          </a:xfrm>
          <a:prstGeom prst="rect">
            <a:avLst/>
          </a:prstGeom>
        </p:spPr>
      </p:pic>
      <p:pic>
        <p:nvPicPr>
          <p:cNvPr id="17" name="Kuva 16">
            <a:extLst>
              <a:ext uri="{FF2B5EF4-FFF2-40B4-BE49-F238E27FC236}">
                <a16:creationId xmlns:a16="http://schemas.microsoft.com/office/drawing/2014/main" id="{249F2744-52E0-4A48-8C18-691B0ADFA332}"/>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32131" y="4284590"/>
            <a:ext cx="1746000" cy="1746000"/>
          </a:xfrm>
          <a:prstGeom prst="rect">
            <a:avLst/>
          </a:prstGeom>
        </p:spPr>
      </p:pic>
      <p:pic>
        <p:nvPicPr>
          <p:cNvPr id="20" name="Kuva 19">
            <a:extLst>
              <a:ext uri="{FF2B5EF4-FFF2-40B4-BE49-F238E27FC236}">
                <a16:creationId xmlns:a16="http://schemas.microsoft.com/office/drawing/2014/main" id="{1B609443-8EA9-4490-9882-ED3187AA848B}"/>
              </a:ext>
              <a:ext uri="{C183D7F6-B498-43B3-948B-1728B52AA6E4}">
                <adec:decorative xmlns:adec="http://schemas.microsoft.com/office/drawing/2017/decorative" val="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00015" y="4310541"/>
            <a:ext cx="1746000" cy="1746000"/>
          </a:xfrm>
          <a:prstGeom prst="rect">
            <a:avLst/>
          </a:prstGeom>
        </p:spPr>
      </p:pic>
      <p:pic>
        <p:nvPicPr>
          <p:cNvPr id="24" name="Kuva 23">
            <a:extLst>
              <a:ext uri="{FF2B5EF4-FFF2-40B4-BE49-F238E27FC236}">
                <a16:creationId xmlns:a16="http://schemas.microsoft.com/office/drawing/2014/main" id="{FEB97FEF-9201-476B-8616-C817889B110D}"/>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65357" y="4705526"/>
            <a:ext cx="1083063" cy="1083063"/>
          </a:xfrm>
          <a:prstGeom prst="rect">
            <a:avLst/>
          </a:prstGeom>
        </p:spPr>
      </p:pic>
      <p:pic>
        <p:nvPicPr>
          <p:cNvPr id="6" name="Kuva 5">
            <a:extLst>
              <a:ext uri="{FF2B5EF4-FFF2-40B4-BE49-F238E27FC236}">
                <a16:creationId xmlns:a16="http://schemas.microsoft.com/office/drawing/2014/main" id="{C9DFC7BE-552F-3B7D-6588-22AC78920506}"/>
              </a:ext>
              <a:ext uri="{C183D7F6-B498-43B3-948B-1728B52AA6E4}">
                <adec:decorative xmlns:adec="http://schemas.microsoft.com/office/drawing/2017/decorative" val="1"/>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96478" y="2054440"/>
            <a:ext cx="1501072" cy="1501072"/>
          </a:xfrm>
          <a:prstGeom prst="rect">
            <a:avLst/>
          </a:prstGeom>
        </p:spPr>
      </p:pic>
      <p:pic>
        <p:nvPicPr>
          <p:cNvPr id="11" name="Kuva 10">
            <a:extLst>
              <a:ext uri="{FF2B5EF4-FFF2-40B4-BE49-F238E27FC236}">
                <a16:creationId xmlns:a16="http://schemas.microsoft.com/office/drawing/2014/main" id="{C9D51750-1A3F-BF90-77F4-B9EB6CA1BB2C}"/>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90266" y="2413149"/>
            <a:ext cx="914400" cy="914400"/>
          </a:xfrm>
          <a:prstGeom prst="rect">
            <a:avLst/>
          </a:prstGeom>
        </p:spPr>
      </p:pic>
    </p:spTree>
    <p:extLst>
      <p:ext uri="{BB962C8B-B14F-4D97-AF65-F5344CB8AC3E}">
        <p14:creationId xmlns:p14="http://schemas.microsoft.com/office/powerpoint/2010/main" val="1455960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C6A089-B852-4D2E-8C88-D7875305CE60}"/>
              </a:ext>
            </a:extLst>
          </p:cNvPr>
          <p:cNvSpPr>
            <a:spLocks noGrp="1"/>
          </p:cNvSpPr>
          <p:nvPr>
            <p:ph type="title"/>
          </p:nvPr>
        </p:nvSpPr>
        <p:spPr/>
        <p:txBody>
          <a:bodyPr/>
          <a:lstStyle/>
          <a:p>
            <a:r>
              <a:rPr lang="fi-FI"/>
              <a:t>Miten kuntaorganisaatio hyötyy?</a:t>
            </a:r>
          </a:p>
        </p:txBody>
      </p:sp>
      <p:sp>
        <p:nvSpPr>
          <p:cNvPr id="3" name="Sisällön paikkamerkki 2">
            <a:extLst>
              <a:ext uri="{FF2B5EF4-FFF2-40B4-BE49-F238E27FC236}">
                <a16:creationId xmlns:a16="http://schemas.microsoft.com/office/drawing/2014/main" id="{1A66C5E8-9AD5-4E8A-A5C5-9D95E2746C78}"/>
              </a:ext>
            </a:extLst>
          </p:cNvPr>
          <p:cNvSpPr>
            <a:spLocks noGrp="1"/>
          </p:cNvSpPr>
          <p:nvPr>
            <p:ph idx="1"/>
          </p:nvPr>
        </p:nvSpPr>
        <p:spPr>
          <a:xfrm>
            <a:off x="899999" y="2158455"/>
            <a:ext cx="10363745" cy="3857145"/>
          </a:xfrm>
        </p:spPr>
        <p:txBody>
          <a:bodyPr vert="horz" lIns="0" tIns="0" rIns="0" bIns="0" rtlCol="0" anchor="t">
            <a:noAutofit/>
          </a:bodyPr>
          <a:lstStyle/>
          <a:p>
            <a:r>
              <a:rPr lang="fi-FI" dirty="0">
                <a:ea typeface="+mn-lt"/>
                <a:cs typeface="+mn-lt"/>
              </a:rPr>
              <a:t>Kaavoituksen ja rakentamisen </a:t>
            </a:r>
            <a:r>
              <a:rPr lang="fi-FI" dirty="0" err="1">
                <a:ea typeface="+mn-lt"/>
                <a:cs typeface="+mn-lt"/>
              </a:rPr>
              <a:t>luvituksen</a:t>
            </a:r>
            <a:r>
              <a:rPr lang="fi-FI" dirty="0">
                <a:ea typeface="+mn-lt"/>
                <a:cs typeface="+mn-lt"/>
              </a:rPr>
              <a:t> tiedonhallinnan ja tiedon toimittamisen kustannustehokkuus paranee pitkällä aikavälillä.</a:t>
            </a:r>
          </a:p>
          <a:p>
            <a:r>
              <a:rPr lang="fi-FI" dirty="0">
                <a:ea typeface="+mn-lt"/>
                <a:cs typeface="+mn-lt"/>
              </a:rPr>
              <a:t>Päätöksenteon tueksi on jatkossa saatavilla laadukkaampaa tietoa.</a:t>
            </a:r>
          </a:p>
          <a:p>
            <a:r>
              <a:rPr lang="fi-FI" dirty="0" err="1">
                <a:ea typeface="+mn-lt"/>
                <a:cs typeface="+mn-lt"/>
              </a:rPr>
              <a:t>Yhteentoimiva</a:t>
            </a:r>
            <a:r>
              <a:rPr lang="fi-FI" dirty="0">
                <a:ea typeface="+mn-lt"/>
                <a:cs typeface="+mn-lt"/>
              </a:rPr>
              <a:t> ja keskitetty tieto auttaa analysoimaan rakennettua ympäristöä monipuolisemmin ja tekemään pidempikantoisia päätöksiä.</a:t>
            </a:r>
            <a:endParaRPr lang="en-US" dirty="0">
              <a:ea typeface="+mn-lt"/>
              <a:cs typeface="+mn-lt"/>
            </a:endParaRPr>
          </a:p>
          <a:p>
            <a:r>
              <a:rPr lang="fi-FI" dirty="0">
                <a:ea typeface="+mn-lt"/>
                <a:cs typeface="+mn-lt"/>
              </a:rPr>
              <a:t>Tietomallipohjaisen tiedon ja järjestelmän avulla päättäjille on mahdollista havainnollistaa esiteltävää aineistoa, ja myös päättäjien on helpompi löytää yksityiskohtaisempaa tietoa. </a:t>
            </a:r>
          </a:p>
          <a:p>
            <a:r>
              <a:rPr lang="fi-FI" dirty="0">
                <a:ea typeface="+mn-lt"/>
                <a:cs typeface="+mn-lt"/>
              </a:rPr>
              <a:t>Kuntien välinen yhteistyö helpottuu, koska mm. alueidenkäytön tietoa on saatavissa samasta paikasta ylikunnallisesti.</a:t>
            </a:r>
          </a:p>
          <a:p>
            <a:r>
              <a:rPr lang="fi-FI" dirty="0">
                <a:ea typeface="+mn-lt"/>
                <a:cs typeface="+mn-lt"/>
              </a:rPr>
              <a:t>Tiedon keskittäminen parantaa mahdollisuuksia kuntien kehittämiselle, koska kuntien tarjoamat mahdollisuudet yritysten sijoittumiselle ovat löydettävissä samasta järjestelmästä.</a:t>
            </a:r>
          </a:p>
          <a:p>
            <a:r>
              <a:rPr lang="fi-FI" dirty="0">
                <a:ea typeface="+mn-lt"/>
                <a:cs typeface="+mn-lt"/>
              </a:rPr>
              <a:t>Riippuvuus tietyistä järjestelmätoimittajista voi mahdollisesti pienentyä, sillä tietoaineiston siirtäminen ja hyödyntäminen helpottuu tiedon yhteentoimivuuden myötä.</a:t>
            </a:r>
          </a:p>
          <a:p>
            <a:endParaRPr lang="fi-FI" dirty="0">
              <a:ea typeface="+mn-lt"/>
              <a:cs typeface="+mn-lt"/>
            </a:endParaRPr>
          </a:p>
          <a:p>
            <a:endParaRPr lang="en-US" dirty="0">
              <a:ea typeface="+mn-lt"/>
              <a:cs typeface="+mn-lt"/>
            </a:endParaRPr>
          </a:p>
          <a:p>
            <a:endParaRPr lang="en-US" dirty="0">
              <a:ea typeface="+mn-lt"/>
              <a:cs typeface="+mn-lt"/>
            </a:endParaRPr>
          </a:p>
          <a:p>
            <a:endParaRPr lang="fi-FI" dirty="0"/>
          </a:p>
        </p:txBody>
      </p:sp>
      <p:sp>
        <p:nvSpPr>
          <p:cNvPr id="4" name="Päivämäärän paikkamerkki 3">
            <a:extLst>
              <a:ext uri="{FF2B5EF4-FFF2-40B4-BE49-F238E27FC236}">
                <a16:creationId xmlns:a16="http://schemas.microsoft.com/office/drawing/2014/main" id="{637A0E25-FDAF-42AD-AA14-AA1D705AB035}"/>
              </a:ext>
            </a:extLst>
          </p:cNvPr>
          <p:cNvSpPr>
            <a:spLocks noGrp="1"/>
          </p:cNvSpPr>
          <p:nvPr>
            <p:ph type="dt" sz="half" idx="10"/>
          </p:nvPr>
        </p:nvSpPr>
        <p:spPr/>
        <p:txBody>
          <a:bodyPr/>
          <a:lstStyle/>
          <a:p>
            <a:fld id="{3F0C5D76-F752-4F95-BA63-C3B7D9AE33C8}" type="datetime1">
              <a:rPr lang="fi-FI" smtClean="0"/>
              <a:t>23.8.2023</a:t>
            </a:fld>
            <a:endParaRPr lang="fi-FI"/>
          </a:p>
        </p:txBody>
      </p:sp>
      <p:sp>
        <p:nvSpPr>
          <p:cNvPr id="5" name="Dian numeron paikkamerkki 4">
            <a:extLst>
              <a:ext uri="{FF2B5EF4-FFF2-40B4-BE49-F238E27FC236}">
                <a16:creationId xmlns:a16="http://schemas.microsoft.com/office/drawing/2014/main" id="{ACAB206D-0136-440A-8328-9302557C5CD5}"/>
              </a:ext>
            </a:extLst>
          </p:cNvPr>
          <p:cNvSpPr>
            <a:spLocks noGrp="1"/>
          </p:cNvSpPr>
          <p:nvPr>
            <p:ph type="sldNum" sz="quarter" idx="12"/>
          </p:nvPr>
        </p:nvSpPr>
        <p:spPr/>
        <p:txBody>
          <a:bodyPr/>
          <a:lstStyle/>
          <a:p>
            <a:fld id="{91E53C16-2649-4D48-AFD3-9E32AB86C978}" type="slidenum">
              <a:rPr lang="fi-FI" smtClean="0"/>
              <a:pPr/>
              <a:t>5</a:t>
            </a:fld>
            <a:endParaRPr lang="fi-FI"/>
          </a:p>
        </p:txBody>
      </p:sp>
    </p:spTree>
    <p:extLst>
      <p:ext uri="{BB962C8B-B14F-4D97-AF65-F5344CB8AC3E}">
        <p14:creationId xmlns:p14="http://schemas.microsoft.com/office/powerpoint/2010/main" val="1876021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8C9C35-2825-44A3-9EC5-9EC51D8377C0}"/>
              </a:ext>
            </a:extLst>
          </p:cNvPr>
          <p:cNvSpPr>
            <a:spLocks noGrp="1"/>
          </p:cNvSpPr>
          <p:nvPr>
            <p:ph type="title"/>
          </p:nvPr>
        </p:nvSpPr>
        <p:spPr/>
        <p:txBody>
          <a:bodyPr/>
          <a:lstStyle/>
          <a:p>
            <a:r>
              <a:rPr lang="fi-FI"/>
              <a:t>Mitä asukas ja yritykset hyötyvät?</a:t>
            </a:r>
          </a:p>
        </p:txBody>
      </p:sp>
      <p:sp>
        <p:nvSpPr>
          <p:cNvPr id="3" name="Sisällön paikkamerkki 2">
            <a:extLst>
              <a:ext uri="{FF2B5EF4-FFF2-40B4-BE49-F238E27FC236}">
                <a16:creationId xmlns:a16="http://schemas.microsoft.com/office/drawing/2014/main" id="{34A759DB-117F-4D2F-B3B4-C72BCD34972A}"/>
              </a:ext>
            </a:extLst>
          </p:cNvPr>
          <p:cNvSpPr>
            <a:spLocks noGrp="1"/>
          </p:cNvSpPr>
          <p:nvPr>
            <p:ph idx="1"/>
          </p:nvPr>
        </p:nvSpPr>
        <p:spPr/>
        <p:txBody>
          <a:bodyPr vert="horz" lIns="0" tIns="0" rIns="0" bIns="0" rtlCol="0" anchor="t">
            <a:noAutofit/>
          </a:bodyPr>
          <a:lstStyle/>
          <a:p>
            <a:r>
              <a:rPr lang="fi-FI" dirty="0"/>
              <a:t>Asukas saa tietojärjestelmän karttapalvelusta tietoja esimerkiksi elinympäristöönsä vaikuttavista kaavasuunnitelmista.</a:t>
            </a:r>
          </a:p>
          <a:p>
            <a:r>
              <a:rPr lang="fi-FI" dirty="0"/>
              <a:t>Kiinteistön omistaja löytää kiinteistöään koskevat ydintiedot helposti samasta järjestelmästä.</a:t>
            </a:r>
            <a:endParaRPr lang="fi-FI" dirty="0">
              <a:cs typeface="Arial"/>
            </a:endParaRPr>
          </a:p>
          <a:p>
            <a:r>
              <a:rPr lang="fi-FI" dirty="0"/>
              <a:t>Yritykset ja julkinen sektori voivat rakentaa tietojärjestelmästä löytyvän tiedon varaan uusia palveluita asukkaille, jotka eivät ole olleet aikaisemmin mahdollisia.</a:t>
            </a:r>
          </a:p>
          <a:p>
            <a:r>
              <a:rPr lang="fi-FI" dirty="0"/>
              <a:t>Parempi tieto auttaa suunnittelussa ja päätöksenteossa. Hyvästä elin- ja toimintaympäristöstä hyötyvät viime kädessä asukkaat ja yritykset.</a:t>
            </a:r>
            <a:endParaRPr lang="fi-FI" dirty="0">
              <a:cs typeface="Arial"/>
            </a:endParaRPr>
          </a:p>
          <a:p>
            <a:r>
              <a:rPr lang="fi-FI" dirty="0"/>
              <a:t>Pelastustyö nopeutuu ja turvallisuus paranee.</a:t>
            </a:r>
            <a:endParaRPr lang="fi-FI" dirty="0">
              <a:cs typeface="Arial"/>
            </a:endParaRPr>
          </a:p>
        </p:txBody>
      </p:sp>
      <p:sp>
        <p:nvSpPr>
          <p:cNvPr id="4" name="Päivämäärän paikkamerkki 3">
            <a:extLst>
              <a:ext uri="{FF2B5EF4-FFF2-40B4-BE49-F238E27FC236}">
                <a16:creationId xmlns:a16="http://schemas.microsoft.com/office/drawing/2014/main" id="{94EE259E-6A3B-4193-8375-921DC524BEC0}"/>
              </a:ext>
            </a:extLst>
          </p:cNvPr>
          <p:cNvSpPr>
            <a:spLocks noGrp="1"/>
          </p:cNvSpPr>
          <p:nvPr>
            <p:ph type="dt" sz="half" idx="10"/>
          </p:nvPr>
        </p:nvSpPr>
        <p:spPr/>
        <p:txBody>
          <a:bodyPr/>
          <a:lstStyle/>
          <a:p>
            <a:fld id="{3F0C5D76-F752-4F95-BA63-C3B7D9AE33C8}" type="datetime1">
              <a:rPr lang="fi-FI" smtClean="0"/>
              <a:t>23.8.2023</a:t>
            </a:fld>
            <a:endParaRPr lang="fi-FI"/>
          </a:p>
        </p:txBody>
      </p:sp>
      <p:sp>
        <p:nvSpPr>
          <p:cNvPr id="5" name="Dian numeron paikkamerkki 4">
            <a:extLst>
              <a:ext uri="{FF2B5EF4-FFF2-40B4-BE49-F238E27FC236}">
                <a16:creationId xmlns:a16="http://schemas.microsoft.com/office/drawing/2014/main" id="{1747330F-1558-4C0A-B96A-BBD977C00F95}"/>
              </a:ext>
            </a:extLst>
          </p:cNvPr>
          <p:cNvSpPr>
            <a:spLocks noGrp="1"/>
          </p:cNvSpPr>
          <p:nvPr>
            <p:ph type="sldNum" sz="quarter" idx="12"/>
          </p:nvPr>
        </p:nvSpPr>
        <p:spPr/>
        <p:txBody>
          <a:bodyPr/>
          <a:lstStyle/>
          <a:p>
            <a:fld id="{91E53C16-2649-4D48-AFD3-9E32AB86C978}" type="slidenum">
              <a:rPr lang="fi-FI" smtClean="0"/>
              <a:pPr/>
              <a:t>6</a:t>
            </a:fld>
            <a:endParaRPr lang="fi-FI"/>
          </a:p>
        </p:txBody>
      </p:sp>
    </p:spTree>
    <p:extLst>
      <p:ext uri="{BB962C8B-B14F-4D97-AF65-F5344CB8AC3E}">
        <p14:creationId xmlns:p14="http://schemas.microsoft.com/office/powerpoint/2010/main" val="1779246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D34FB7-556F-4661-B8A8-29612FAA2589}"/>
              </a:ext>
            </a:extLst>
          </p:cNvPr>
          <p:cNvSpPr>
            <a:spLocks noGrp="1"/>
          </p:cNvSpPr>
          <p:nvPr>
            <p:ph type="title"/>
          </p:nvPr>
        </p:nvSpPr>
        <p:spPr/>
        <p:txBody>
          <a:bodyPr/>
          <a:lstStyle/>
          <a:p>
            <a:r>
              <a:rPr lang="fi-FI"/>
              <a:t>Miten kunnan työntekijä hyötyy?</a:t>
            </a:r>
          </a:p>
        </p:txBody>
      </p:sp>
      <p:sp>
        <p:nvSpPr>
          <p:cNvPr id="3" name="Sisällön paikkamerkki 2">
            <a:extLst>
              <a:ext uri="{FF2B5EF4-FFF2-40B4-BE49-F238E27FC236}">
                <a16:creationId xmlns:a16="http://schemas.microsoft.com/office/drawing/2014/main" id="{344E0E2C-D4CA-41DF-93ED-52E15F13F091}"/>
              </a:ext>
            </a:extLst>
          </p:cNvPr>
          <p:cNvSpPr>
            <a:spLocks noGrp="1"/>
          </p:cNvSpPr>
          <p:nvPr>
            <p:ph idx="1"/>
          </p:nvPr>
        </p:nvSpPr>
        <p:spPr/>
        <p:txBody>
          <a:bodyPr/>
          <a:lstStyle/>
          <a:p>
            <a:r>
              <a:rPr lang="fi-FI"/>
              <a:t>Muutoksesta hyötyvät erityisesti kuntien työntekijät, jotka työskentelevät kaavoituksen ja rakennusvalvonnan parissa.</a:t>
            </a:r>
          </a:p>
          <a:p>
            <a:r>
              <a:rPr lang="fi-FI"/>
              <a:t>Manuaalinen tiedon käsittely vähenee, kun tiedot saadaan koottua nopeammin, ja aidolle asiantuntijatyölle jää enemmän aikaa.</a:t>
            </a:r>
          </a:p>
          <a:p>
            <a:r>
              <a:rPr lang="fi-FI"/>
              <a:t>Moninkertaisen työn määrä vähenee, kun tiedot tarvitsee toimittaa jatkossa vain kerran valtion viranomaisille (kts. </a:t>
            </a:r>
            <a:r>
              <a:rPr lang="fi-FI">
                <a:hlinkClick r:id="rId2" action="ppaction://hlinksldjump"/>
              </a:rPr>
              <a:t>seuraava kalvo</a:t>
            </a:r>
            <a:r>
              <a:rPr lang="fi-FI"/>
              <a:t>). </a:t>
            </a:r>
          </a:p>
          <a:p>
            <a:r>
              <a:rPr lang="fi-FI"/>
              <a:t>Valtakunnallinen tietojärjestelmä tukee paikallista suunnittelutyötä, kun asiantuntija löytää yhdestä paikasta omat ja naapurikuntien sekä maakunnan kaavatiedot.</a:t>
            </a:r>
          </a:p>
          <a:p>
            <a:r>
              <a:rPr lang="fi-FI"/>
              <a:t>Lausuntopyyntöjen lähettäminen </a:t>
            </a:r>
            <a:r>
              <a:rPr lang="fi-FI" err="1"/>
              <a:t>sujuvoituu</a:t>
            </a:r>
            <a:r>
              <a:rPr lang="fi-FI"/>
              <a:t>, kun kunta voi linkittää lausuntopyyntöjen liitteet halutessaan valtakunnallisesta tietojärjestelmästä.</a:t>
            </a:r>
          </a:p>
          <a:p>
            <a:endParaRPr lang="fi-FI"/>
          </a:p>
        </p:txBody>
      </p:sp>
      <p:sp>
        <p:nvSpPr>
          <p:cNvPr id="4" name="Päivämäärän paikkamerkki 3">
            <a:extLst>
              <a:ext uri="{FF2B5EF4-FFF2-40B4-BE49-F238E27FC236}">
                <a16:creationId xmlns:a16="http://schemas.microsoft.com/office/drawing/2014/main" id="{359CC18F-2E83-48CB-AD4B-FD98A738D96F}"/>
              </a:ext>
            </a:extLst>
          </p:cNvPr>
          <p:cNvSpPr>
            <a:spLocks noGrp="1"/>
          </p:cNvSpPr>
          <p:nvPr>
            <p:ph type="dt" sz="half" idx="10"/>
          </p:nvPr>
        </p:nvSpPr>
        <p:spPr/>
        <p:txBody>
          <a:bodyPr/>
          <a:lstStyle/>
          <a:p>
            <a:fld id="{3F0C5D76-F752-4F95-BA63-C3B7D9AE33C8}" type="datetime1">
              <a:rPr lang="fi-FI" smtClean="0"/>
              <a:t>23.8.2023</a:t>
            </a:fld>
            <a:endParaRPr lang="fi-FI"/>
          </a:p>
        </p:txBody>
      </p:sp>
      <p:sp>
        <p:nvSpPr>
          <p:cNvPr id="5" name="Dian numeron paikkamerkki 4">
            <a:extLst>
              <a:ext uri="{FF2B5EF4-FFF2-40B4-BE49-F238E27FC236}">
                <a16:creationId xmlns:a16="http://schemas.microsoft.com/office/drawing/2014/main" id="{9E44AFB4-12B8-4AAB-98C4-7FAFE687FAA2}"/>
              </a:ext>
            </a:extLst>
          </p:cNvPr>
          <p:cNvSpPr>
            <a:spLocks noGrp="1"/>
          </p:cNvSpPr>
          <p:nvPr>
            <p:ph type="sldNum" sz="quarter" idx="12"/>
          </p:nvPr>
        </p:nvSpPr>
        <p:spPr/>
        <p:txBody>
          <a:bodyPr/>
          <a:lstStyle/>
          <a:p>
            <a:fld id="{91E53C16-2649-4D48-AFD3-9E32AB86C978}" type="slidenum">
              <a:rPr lang="fi-FI" smtClean="0"/>
              <a:pPr/>
              <a:t>7</a:t>
            </a:fld>
            <a:endParaRPr lang="fi-FI"/>
          </a:p>
        </p:txBody>
      </p:sp>
    </p:spTree>
    <p:extLst>
      <p:ext uri="{BB962C8B-B14F-4D97-AF65-F5344CB8AC3E}">
        <p14:creationId xmlns:p14="http://schemas.microsoft.com/office/powerpoint/2010/main" val="452253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414DF868-9363-40A9-96E2-480CB9D1C807}"/>
              </a:ext>
            </a:extLst>
          </p:cNvPr>
          <p:cNvSpPr>
            <a:spLocks noGrp="1"/>
          </p:cNvSpPr>
          <p:nvPr>
            <p:ph type="title"/>
          </p:nvPr>
        </p:nvSpPr>
        <p:spPr/>
        <p:txBody>
          <a:bodyPr/>
          <a:lstStyle/>
          <a:p>
            <a:r>
              <a:rPr lang="fi-FI" sz="3600"/>
              <a:t>Miten tiedonhallinta kevenee viranomaisten välillä</a:t>
            </a:r>
          </a:p>
        </p:txBody>
      </p:sp>
      <p:sp>
        <p:nvSpPr>
          <p:cNvPr id="2" name="Sisällön paikkamerkki 1">
            <a:extLst>
              <a:ext uri="{FF2B5EF4-FFF2-40B4-BE49-F238E27FC236}">
                <a16:creationId xmlns:a16="http://schemas.microsoft.com/office/drawing/2014/main" id="{D264831F-F193-4C08-BA17-78A5B534ABAF}"/>
              </a:ext>
            </a:extLst>
          </p:cNvPr>
          <p:cNvSpPr>
            <a:spLocks noGrp="1"/>
          </p:cNvSpPr>
          <p:nvPr>
            <p:ph idx="1"/>
          </p:nvPr>
        </p:nvSpPr>
        <p:spPr/>
        <p:txBody>
          <a:bodyPr/>
          <a:lstStyle/>
          <a:p>
            <a:r>
              <a:rPr lang="fi-FI"/>
              <a:t>Kunnan ei tarvitse jatkossa toimittaa: </a:t>
            </a:r>
          </a:p>
          <a:p>
            <a:pPr lvl="1"/>
            <a:r>
              <a:rPr lang="fi-FI"/>
              <a:t>kaavoituksen tietoja Maanmittauslaitokselle</a:t>
            </a:r>
          </a:p>
          <a:p>
            <a:pPr lvl="1"/>
            <a:r>
              <a:rPr lang="fi-FI"/>
              <a:t>rakennus- ja huoneistotietoja Digi- ja väestötietovirastolle</a:t>
            </a:r>
          </a:p>
          <a:p>
            <a:pPr lvl="1"/>
            <a:r>
              <a:rPr lang="fi-FI"/>
              <a:t>rakennuskohteiden ja kaavoituksen tietoja Suomen ympäristökeskukselle Liiteri-palveluun</a:t>
            </a:r>
          </a:p>
          <a:p>
            <a:pPr lvl="1"/>
            <a:r>
              <a:rPr lang="fi-FI"/>
              <a:t>asemakaavoituksen seurantatietoja erillistoimituksena TYVI-palveluun</a:t>
            </a:r>
          </a:p>
          <a:p>
            <a:pPr lvl="1"/>
            <a:r>
              <a:rPr lang="fi-FI"/>
              <a:t>rakennustietoja Puolustusministeriölle</a:t>
            </a:r>
          </a:p>
          <a:p>
            <a:pPr lvl="1"/>
            <a:r>
              <a:rPr lang="fi-FI"/>
              <a:t>arvokkaita tietoaineistoja niitä pyytäville</a:t>
            </a:r>
          </a:p>
          <a:p>
            <a:pPr lvl="1"/>
            <a:r>
              <a:rPr lang="fi-FI"/>
              <a:t>INSPIRE-muotoista tietoa sitä pyytäville (palveluita ei myöskään tarvitse itse toteuttaa)</a:t>
            </a:r>
          </a:p>
          <a:p>
            <a:r>
              <a:rPr lang="fi-FI"/>
              <a:t>Lisäksi tarve vastata tietokyselyihin vähenee, kun rakennetun ympäristön tiedot ovat saatavilla kootusti.</a:t>
            </a:r>
          </a:p>
        </p:txBody>
      </p:sp>
      <p:sp>
        <p:nvSpPr>
          <p:cNvPr id="3" name="Päivämäärän paikkamerkki 2">
            <a:extLst>
              <a:ext uri="{FF2B5EF4-FFF2-40B4-BE49-F238E27FC236}">
                <a16:creationId xmlns:a16="http://schemas.microsoft.com/office/drawing/2014/main" id="{D3C32E32-0819-4FBC-860E-F565B06910BB}"/>
              </a:ext>
            </a:extLst>
          </p:cNvPr>
          <p:cNvSpPr>
            <a:spLocks noGrp="1"/>
          </p:cNvSpPr>
          <p:nvPr>
            <p:ph type="dt" sz="half" idx="10"/>
          </p:nvPr>
        </p:nvSpPr>
        <p:spPr/>
        <p:txBody>
          <a:bodyPr/>
          <a:lstStyle/>
          <a:p>
            <a:fld id="{3F0C5D76-F752-4F95-BA63-C3B7D9AE33C8}" type="datetime1">
              <a:rPr lang="fi-FI" smtClean="0"/>
              <a:pPr/>
              <a:t>23.8.2023</a:t>
            </a:fld>
            <a:endParaRPr lang="fi-FI"/>
          </a:p>
        </p:txBody>
      </p:sp>
      <p:sp>
        <p:nvSpPr>
          <p:cNvPr id="4" name="Dian numeron paikkamerkki 3">
            <a:extLst>
              <a:ext uri="{FF2B5EF4-FFF2-40B4-BE49-F238E27FC236}">
                <a16:creationId xmlns:a16="http://schemas.microsoft.com/office/drawing/2014/main" id="{DC6671F5-70A7-4F2F-9706-C9CDE5E6C7F4}"/>
              </a:ext>
            </a:extLst>
          </p:cNvPr>
          <p:cNvSpPr>
            <a:spLocks noGrp="1"/>
          </p:cNvSpPr>
          <p:nvPr>
            <p:ph type="sldNum" sz="quarter" idx="12"/>
          </p:nvPr>
        </p:nvSpPr>
        <p:spPr/>
        <p:txBody>
          <a:bodyPr/>
          <a:lstStyle/>
          <a:p>
            <a:fld id="{91E53C16-2649-4D48-AFD3-9E32AB86C978}" type="slidenum">
              <a:rPr lang="fi-FI" smtClean="0"/>
              <a:pPr/>
              <a:t>8</a:t>
            </a:fld>
            <a:endParaRPr lang="fi-FI"/>
          </a:p>
        </p:txBody>
      </p:sp>
    </p:spTree>
    <p:extLst>
      <p:ext uri="{BB962C8B-B14F-4D97-AF65-F5344CB8AC3E}">
        <p14:creationId xmlns:p14="http://schemas.microsoft.com/office/powerpoint/2010/main" val="2405405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uora yhdysviiva 7">
            <a:extLst>
              <a:ext uri="{FF2B5EF4-FFF2-40B4-BE49-F238E27FC236}">
                <a16:creationId xmlns:a16="http://schemas.microsoft.com/office/drawing/2014/main" id="{0B07B3F6-AC9E-4BA6-BD4D-4409FC94888B}"/>
              </a:ext>
              <a:ext uri="{C183D7F6-B498-43B3-948B-1728B52AA6E4}">
                <adec:decorative xmlns:adec="http://schemas.microsoft.com/office/drawing/2017/decorative" val="1"/>
              </a:ext>
            </a:extLst>
          </p:cNvPr>
          <p:cNvCxnSpPr>
            <a:cxnSpLocks/>
          </p:cNvCxnSpPr>
          <p:nvPr/>
        </p:nvCxnSpPr>
        <p:spPr>
          <a:xfrm>
            <a:off x="649942" y="4392706"/>
            <a:ext cx="10892115" cy="0"/>
          </a:xfrm>
          <a:prstGeom prst="line">
            <a:avLst/>
          </a:prstGeom>
          <a:ln w="28575">
            <a:solidFill>
              <a:srgbClr val="253746"/>
            </a:solidFill>
          </a:ln>
        </p:spPr>
        <p:style>
          <a:lnRef idx="1">
            <a:schemeClr val="accent1"/>
          </a:lnRef>
          <a:fillRef idx="0">
            <a:schemeClr val="accent1"/>
          </a:fillRef>
          <a:effectRef idx="0">
            <a:schemeClr val="accent1"/>
          </a:effectRef>
          <a:fontRef idx="minor">
            <a:schemeClr val="tx1"/>
          </a:fontRef>
        </p:style>
      </p:cxnSp>
      <p:cxnSp>
        <p:nvCxnSpPr>
          <p:cNvPr id="30" name="Suora yhdysviiva 29">
            <a:extLst>
              <a:ext uri="{FF2B5EF4-FFF2-40B4-BE49-F238E27FC236}">
                <a16:creationId xmlns:a16="http://schemas.microsoft.com/office/drawing/2014/main" id="{63F8DEEA-B24B-4BC9-B204-851DF5553AAD}"/>
              </a:ext>
              <a:ext uri="{C183D7F6-B498-43B3-948B-1728B52AA6E4}">
                <adec:decorative xmlns:adec="http://schemas.microsoft.com/office/drawing/2017/decorative" val="1"/>
              </a:ext>
            </a:extLst>
          </p:cNvPr>
          <p:cNvCxnSpPr>
            <a:cxnSpLocks/>
          </p:cNvCxnSpPr>
          <p:nvPr/>
        </p:nvCxnSpPr>
        <p:spPr>
          <a:xfrm>
            <a:off x="4280647" y="2268071"/>
            <a:ext cx="0" cy="4465165"/>
          </a:xfrm>
          <a:prstGeom prst="line">
            <a:avLst/>
          </a:prstGeom>
          <a:ln w="28575">
            <a:solidFill>
              <a:srgbClr val="253746"/>
            </a:solidFill>
          </a:ln>
        </p:spPr>
        <p:style>
          <a:lnRef idx="1">
            <a:schemeClr val="accent1"/>
          </a:lnRef>
          <a:fillRef idx="0">
            <a:schemeClr val="accent1"/>
          </a:fillRef>
          <a:effectRef idx="0">
            <a:schemeClr val="accent1"/>
          </a:effectRef>
          <a:fontRef idx="minor">
            <a:schemeClr val="tx1"/>
          </a:fontRef>
        </p:style>
      </p:cxnSp>
      <p:cxnSp>
        <p:nvCxnSpPr>
          <p:cNvPr id="35" name="Suora yhdysviiva 34">
            <a:extLst>
              <a:ext uri="{FF2B5EF4-FFF2-40B4-BE49-F238E27FC236}">
                <a16:creationId xmlns:a16="http://schemas.microsoft.com/office/drawing/2014/main" id="{4605879C-606C-4013-AE25-1FDD067A039B}"/>
              </a:ext>
              <a:ext uri="{C183D7F6-B498-43B3-948B-1728B52AA6E4}">
                <adec:decorative xmlns:adec="http://schemas.microsoft.com/office/drawing/2017/decorative" val="1"/>
              </a:ext>
            </a:extLst>
          </p:cNvPr>
          <p:cNvCxnSpPr>
            <a:cxnSpLocks/>
          </p:cNvCxnSpPr>
          <p:nvPr/>
        </p:nvCxnSpPr>
        <p:spPr>
          <a:xfrm>
            <a:off x="7911352" y="2268071"/>
            <a:ext cx="0" cy="4465165"/>
          </a:xfrm>
          <a:prstGeom prst="line">
            <a:avLst/>
          </a:prstGeom>
          <a:ln w="28575">
            <a:solidFill>
              <a:srgbClr val="253746"/>
            </a:solidFill>
          </a:ln>
        </p:spPr>
        <p:style>
          <a:lnRef idx="1">
            <a:schemeClr val="accent1"/>
          </a:lnRef>
          <a:fillRef idx="0">
            <a:schemeClr val="accent1"/>
          </a:fillRef>
          <a:effectRef idx="0">
            <a:schemeClr val="accent1"/>
          </a:effectRef>
          <a:fontRef idx="minor">
            <a:schemeClr val="tx1"/>
          </a:fontRef>
        </p:style>
      </p:cxnSp>
      <p:sp>
        <p:nvSpPr>
          <p:cNvPr id="7" name="Otsikko 6">
            <a:extLst>
              <a:ext uri="{FF2B5EF4-FFF2-40B4-BE49-F238E27FC236}">
                <a16:creationId xmlns:a16="http://schemas.microsoft.com/office/drawing/2014/main" id="{B4B2EFD6-E5AD-40A4-9BD1-FC356780B248}"/>
              </a:ext>
            </a:extLst>
          </p:cNvPr>
          <p:cNvSpPr>
            <a:spLocks noGrp="1"/>
          </p:cNvSpPr>
          <p:nvPr>
            <p:ph type="title"/>
          </p:nvPr>
        </p:nvSpPr>
        <p:spPr/>
        <p:txBody>
          <a:bodyPr/>
          <a:lstStyle/>
          <a:p>
            <a:r>
              <a:rPr lang="fi-FI"/>
              <a:t>Ryhti-tietojärjestelmä lyhyesti</a:t>
            </a:r>
          </a:p>
        </p:txBody>
      </p:sp>
      <p:sp>
        <p:nvSpPr>
          <p:cNvPr id="9" name="Otsikko 1">
            <a:extLst>
              <a:ext uri="{FF2B5EF4-FFF2-40B4-BE49-F238E27FC236}">
                <a16:creationId xmlns:a16="http://schemas.microsoft.com/office/drawing/2014/main" id="{2AE9714F-AB2A-4D2B-AB78-9F1F82CCBB0C}"/>
              </a:ext>
            </a:extLst>
          </p:cNvPr>
          <p:cNvSpPr txBox="1">
            <a:spLocks/>
          </p:cNvSpPr>
          <p:nvPr/>
        </p:nvSpPr>
        <p:spPr>
          <a:xfrm>
            <a:off x="500229" y="2830346"/>
            <a:ext cx="3563471" cy="1197308"/>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a:lstStyle>
          <a:p>
            <a:pPr algn="ctr">
              <a:lnSpc>
                <a:spcPct val="110000"/>
              </a:lnSpc>
            </a:pPr>
            <a:r>
              <a:rPr lang="fi-FI" sz="1600" b="0">
                <a:solidFill>
                  <a:srgbClr val="253746"/>
                </a:solidFill>
              </a:rPr>
              <a:t>Valtakunnallinen tietojärjestelmä ei pääsääntöisesti korvaa kuntien omia järjestelmiä.</a:t>
            </a:r>
          </a:p>
        </p:txBody>
      </p:sp>
      <p:sp>
        <p:nvSpPr>
          <p:cNvPr id="50" name="Otsikko 1">
            <a:extLst>
              <a:ext uri="{FF2B5EF4-FFF2-40B4-BE49-F238E27FC236}">
                <a16:creationId xmlns:a16="http://schemas.microsoft.com/office/drawing/2014/main" id="{DD8234F1-9843-46E6-A33C-F1126A11144B}"/>
              </a:ext>
            </a:extLst>
          </p:cNvPr>
          <p:cNvSpPr txBox="1">
            <a:spLocks/>
          </p:cNvSpPr>
          <p:nvPr/>
        </p:nvSpPr>
        <p:spPr>
          <a:xfrm>
            <a:off x="4338039" y="3064559"/>
            <a:ext cx="3563471" cy="1197308"/>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a:lstStyle>
          <a:p>
            <a:pPr algn="ctr">
              <a:lnSpc>
                <a:spcPct val="110000"/>
              </a:lnSpc>
            </a:pPr>
            <a:r>
              <a:rPr lang="fi-FI" sz="1600" b="0">
                <a:solidFill>
                  <a:srgbClr val="253746"/>
                </a:solidFill>
              </a:rPr>
              <a:t>Suomen ympäristökeskus vastaa järjestelmän ylläpidosta ja kehittämisestä, mutta ei tee järjestelmällä voittoa.</a:t>
            </a:r>
          </a:p>
        </p:txBody>
      </p:sp>
      <p:sp>
        <p:nvSpPr>
          <p:cNvPr id="49" name="Otsikko 1">
            <a:extLst>
              <a:ext uri="{FF2B5EF4-FFF2-40B4-BE49-F238E27FC236}">
                <a16:creationId xmlns:a16="http://schemas.microsoft.com/office/drawing/2014/main" id="{0FF060C9-276C-4B78-9694-2158F1AF7AAF}"/>
              </a:ext>
            </a:extLst>
          </p:cNvPr>
          <p:cNvSpPr txBox="1">
            <a:spLocks/>
          </p:cNvSpPr>
          <p:nvPr/>
        </p:nvSpPr>
        <p:spPr>
          <a:xfrm>
            <a:off x="8001467" y="3075486"/>
            <a:ext cx="3563471" cy="1197308"/>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a:lstStyle>
          <a:p>
            <a:pPr algn="ctr">
              <a:lnSpc>
                <a:spcPct val="110000"/>
              </a:lnSpc>
            </a:pPr>
            <a:r>
              <a:rPr lang="fi-FI" sz="1600" b="0">
                <a:solidFill>
                  <a:srgbClr val="253746"/>
                </a:solidFill>
              </a:rPr>
              <a:t>Kunta vastaa kaava- ja lupatietojen luotettavuudesta (Suomen ympäristökeskus ei muokkaa saatuja tietoja).</a:t>
            </a:r>
          </a:p>
        </p:txBody>
      </p:sp>
      <p:sp>
        <p:nvSpPr>
          <p:cNvPr id="11" name="Otsikko 1">
            <a:extLst>
              <a:ext uri="{FF2B5EF4-FFF2-40B4-BE49-F238E27FC236}">
                <a16:creationId xmlns:a16="http://schemas.microsoft.com/office/drawing/2014/main" id="{BF6ADE6C-EA67-C1F1-0E28-F9B167311E9D}"/>
              </a:ext>
            </a:extLst>
          </p:cNvPr>
          <p:cNvSpPr txBox="1">
            <a:spLocks/>
          </p:cNvSpPr>
          <p:nvPr/>
        </p:nvSpPr>
        <p:spPr>
          <a:xfrm>
            <a:off x="500229" y="5855262"/>
            <a:ext cx="3563471" cy="511428"/>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a:lstStyle>
          <a:p>
            <a:pPr algn="ctr">
              <a:lnSpc>
                <a:spcPct val="110000"/>
              </a:lnSpc>
            </a:pPr>
            <a:r>
              <a:rPr lang="fi-FI" sz="1600" b="0">
                <a:solidFill>
                  <a:srgbClr val="253746"/>
                </a:solidFill>
              </a:rPr>
              <a:t>Tietojärjestelmän peruskäyttö on kunnille maksutonta.</a:t>
            </a:r>
          </a:p>
        </p:txBody>
      </p:sp>
      <p:sp>
        <p:nvSpPr>
          <p:cNvPr id="48" name="Otsikko 1">
            <a:extLst>
              <a:ext uri="{FF2B5EF4-FFF2-40B4-BE49-F238E27FC236}">
                <a16:creationId xmlns:a16="http://schemas.microsoft.com/office/drawing/2014/main" id="{F7C57898-136A-42B1-B385-38DF125C4F1E}"/>
              </a:ext>
            </a:extLst>
          </p:cNvPr>
          <p:cNvSpPr txBox="1">
            <a:spLocks/>
          </p:cNvSpPr>
          <p:nvPr/>
        </p:nvSpPr>
        <p:spPr>
          <a:xfrm>
            <a:off x="4314264" y="5419921"/>
            <a:ext cx="3563471" cy="1197308"/>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a:lstStyle>
          <a:p>
            <a:pPr algn="ctr">
              <a:lnSpc>
                <a:spcPct val="110000"/>
              </a:lnSpc>
            </a:pPr>
            <a:r>
              <a:rPr lang="fi-FI" sz="1600" b="0">
                <a:solidFill>
                  <a:srgbClr val="253746"/>
                </a:solidFill>
              </a:rPr>
              <a:t>Valtakunnallinen tietojärjestelmä on turvallinen ja luotettava.</a:t>
            </a:r>
          </a:p>
          <a:p>
            <a:pPr algn="ctr">
              <a:lnSpc>
                <a:spcPct val="110000"/>
              </a:lnSpc>
            </a:pPr>
            <a:endParaRPr lang="fi-FI" sz="1600">
              <a:solidFill>
                <a:srgbClr val="236192"/>
              </a:solidFill>
            </a:endParaRPr>
          </a:p>
        </p:txBody>
      </p:sp>
      <p:sp>
        <p:nvSpPr>
          <p:cNvPr id="52" name="Otsikko 1">
            <a:extLst>
              <a:ext uri="{FF2B5EF4-FFF2-40B4-BE49-F238E27FC236}">
                <a16:creationId xmlns:a16="http://schemas.microsoft.com/office/drawing/2014/main" id="{BE3CF9ED-057A-4F56-9F1B-EFB180374553}"/>
              </a:ext>
            </a:extLst>
          </p:cNvPr>
          <p:cNvSpPr txBox="1">
            <a:spLocks/>
          </p:cNvSpPr>
          <p:nvPr/>
        </p:nvSpPr>
        <p:spPr>
          <a:xfrm>
            <a:off x="8058987" y="6221808"/>
            <a:ext cx="3563471" cy="511428"/>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000" b="1" kern="1200" spc="0" baseline="0">
                <a:solidFill>
                  <a:schemeClr val="tx2"/>
                </a:solidFill>
                <a:latin typeface="+mj-lt"/>
                <a:ea typeface="+mj-ea"/>
                <a:cs typeface="+mj-cs"/>
              </a:defRPr>
            </a:lvl1pPr>
          </a:lstStyle>
          <a:p>
            <a:pPr algn="ctr">
              <a:lnSpc>
                <a:spcPct val="110000"/>
              </a:lnSpc>
            </a:pPr>
            <a:r>
              <a:rPr lang="fi-FI" sz="1600" b="0">
                <a:solidFill>
                  <a:srgbClr val="253746"/>
                </a:solidFill>
              </a:rPr>
              <a:t>Tietojärjestelmän avulla kunta voi huolehtia EU:n INSPIRE-direktiivin velvoitteista tiedon löydettävyydestä ja saatavuudesta.</a:t>
            </a:r>
          </a:p>
        </p:txBody>
      </p:sp>
      <p:pic>
        <p:nvPicPr>
          <p:cNvPr id="5" name="Kuva 4">
            <a:extLst>
              <a:ext uri="{FF2B5EF4-FFF2-40B4-BE49-F238E27FC236}">
                <a16:creationId xmlns:a16="http://schemas.microsoft.com/office/drawing/2014/main" id="{037501D9-3141-46FC-A82C-9350FBED88A0}"/>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22675" y="4388297"/>
            <a:ext cx="1746000" cy="1746000"/>
          </a:xfrm>
          <a:prstGeom prst="rect">
            <a:avLst/>
          </a:prstGeom>
        </p:spPr>
      </p:pic>
      <p:pic>
        <p:nvPicPr>
          <p:cNvPr id="10" name="Kuva 9">
            <a:extLst>
              <a:ext uri="{FF2B5EF4-FFF2-40B4-BE49-F238E27FC236}">
                <a16:creationId xmlns:a16="http://schemas.microsoft.com/office/drawing/2014/main" id="{89F9DD5D-64F2-44A3-B2AD-8EE91738829A}"/>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44145" y="1955024"/>
            <a:ext cx="1746000" cy="1746000"/>
          </a:xfrm>
          <a:prstGeom prst="rect">
            <a:avLst/>
          </a:prstGeom>
        </p:spPr>
      </p:pic>
      <p:pic>
        <p:nvPicPr>
          <p:cNvPr id="12" name="Kuva 11">
            <a:extLst>
              <a:ext uri="{FF2B5EF4-FFF2-40B4-BE49-F238E27FC236}">
                <a16:creationId xmlns:a16="http://schemas.microsoft.com/office/drawing/2014/main" id="{2BCCC217-0E4C-4142-93AD-ED6C35C10EEB}"/>
              </a:ext>
              <a:ext uri="{C183D7F6-B498-43B3-948B-1728B52AA6E4}">
                <adec:decorative xmlns:adec="http://schemas.microsoft.com/office/drawing/2017/decorative" val="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59469" y="1897489"/>
            <a:ext cx="1746000" cy="1746000"/>
          </a:xfrm>
          <a:prstGeom prst="rect">
            <a:avLst/>
          </a:prstGeom>
        </p:spPr>
      </p:pic>
      <p:pic>
        <p:nvPicPr>
          <p:cNvPr id="14" name="Kuva 13">
            <a:extLst>
              <a:ext uri="{FF2B5EF4-FFF2-40B4-BE49-F238E27FC236}">
                <a16:creationId xmlns:a16="http://schemas.microsoft.com/office/drawing/2014/main" id="{0A0E65A4-27DD-475C-B65D-565198E5EBFB}"/>
              </a:ext>
              <a:ext uri="{C183D7F6-B498-43B3-948B-1728B52AA6E4}">
                <adec:decorative xmlns:adec="http://schemas.microsoft.com/office/drawing/2017/decorative" val="1"/>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67723" y="4367516"/>
            <a:ext cx="1746000" cy="1746000"/>
          </a:xfrm>
          <a:prstGeom prst="rect">
            <a:avLst/>
          </a:prstGeom>
        </p:spPr>
      </p:pic>
      <p:pic>
        <p:nvPicPr>
          <p:cNvPr id="16" name="Kuva 15">
            <a:extLst>
              <a:ext uri="{FF2B5EF4-FFF2-40B4-BE49-F238E27FC236}">
                <a16:creationId xmlns:a16="http://schemas.microsoft.com/office/drawing/2014/main" id="{11668D9F-02B3-8F65-7AFE-7EC84BAD010D}"/>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91971" y="4705909"/>
            <a:ext cx="1083063" cy="1083063"/>
          </a:xfrm>
          <a:prstGeom prst="rect">
            <a:avLst/>
          </a:prstGeom>
        </p:spPr>
      </p:pic>
      <p:pic>
        <p:nvPicPr>
          <p:cNvPr id="6" name="Kuva 5">
            <a:extLst>
              <a:ext uri="{FF2B5EF4-FFF2-40B4-BE49-F238E27FC236}">
                <a16:creationId xmlns:a16="http://schemas.microsoft.com/office/drawing/2014/main" id="{D287CF02-69C4-7A00-F26B-C9AA304B09BF}"/>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58135" y="2347252"/>
            <a:ext cx="914400" cy="914400"/>
          </a:xfrm>
          <a:prstGeom prst="rect">
            <a:avLst/>
          </a:prstGeom>
        </p:spPr>
      </p:pic>
    </p:spTree>
    <p:extLst>
      <p:ext uri="{BB962C8B-B14F-4D97-AF65-F5344CB8AC3E}">
        <p14:creationId xmlns:p14="http://schemas.microsoft.com/office/powerpoint/2010/main" val="3390634976"/>
      </p:ext>
    </p:extLst>
  </p:cSld>
  <p:clrMapOvr>
    <a:masterClrMapping/>
  </p:clrMapOvr>
</p:sld>
</file>

<file path=ppt/theme/theme1.xml><?xml version="1.0" encoding="utf-8"?>
<a:theme xmlns:a="http://schemas.openxmlformats.org/drawingml/2006/main" name="Ryhti">
  <a:themeElements>
    <a:clrScheme name="Ryhti">
      <a:dk1>
        <a:sysClr val="windowText" lastClr="000000"/>
      </a:dk1>
      <a:lt1>
        <a:sysClr val="window" lastClr="FFFFFF"/>
      </a:lt1>
      <a:dk2>
        <a:srgbClr val="253746"/>
      </a:dk2>
      <a:lt2>
        <a:srgbClr val="F6F3E5"/>
      </a:lt2>
      <a:accent1>
        <a:srgbClr val="253746"/>
      </a:accent1>
      <a:accent2>
        <a:srgbClr val="C66E4E"/>
      </a:accent2>
      <a:accent3>
        <a:srgbClr val="ECC7CD"/>
      </a:accent3>
      <a:accent4>
        <a:srgbClr val="2C5234"/>
      </a:accent4>
      <a:accent5>
        <a:srgbClr val="BAD4DB"/>
      </a:accent5>
      <a:accent6>
        <a:srgbClr val="E0C09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RYHTI_esityspohja_2021.potx" id="{89C86826-B767-480B-A0EA-1AA5D1AF954D}" vid="{08FB253C-D015-445F-ACDF-14B5A83580F5}"/>
    </a:ext>
  </a:extLst>
</a:theme>
</file>

<file path=ppt/theme/theme2.xml><?xml version="1.0" encoding="utf-8"?>
<a:theme xmlns:a="http://schemas.openxmlformats.org/drawingml/2006/main" name="1_Ryhti">
  <a:themeElements>
    <a:clrScheme name="Ryhti">
      <a:dk1>
        <a:sysClr val="windowText" lastClr="000000"/>
      </a:dk1>
      <a:lt1>
        <a:sysClr val="window" lastClr="FFFFFF"/>
      </a:lt1>
      <a:dk2>
        <a:srgbClr val="253746"/>
      </a:dk2>
      <a:lt2>
        <a:srgbClr val="F6F3E5"/>
      </a:lt2>
      <a:accent1>
        <a:srgbClr val="253746"/>
      </a:accent1>
      <a:accent2>
        <a:srgbClr val="C66E4E"/>
      </a:accent2>
      <a:accent3>
        <a:srgbClr val="ECC7CD"/>
      </a:accent3>
      <a:accent4>
        <a:srgbClr val="2C5234"/>
      </a:accent4>
      <a:accent5>
        <a:srgbClr val="BAD4DB"/>
      </a:accent5>
      <a:accent6>
        <a:srgbClr val="E0C09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RYHTI_esitypohja_v2021-02-17 b.potx" id="{C971A0FE-77AE-4092-BA36-19458E27B293}" vid="{08C7BF61-2802-4149-98B2-C80ED08CDC28}"/>
    </a:ext>
  </a:extLst>
</a:theme>
</file>

<file path=ppt/theme/theme3.xml><?xml version="1.0" encoding="utf-8"?>
<a:theme xmlns:a="http://schemas.openxmlformats.org/drawingml/2006/main" name="YM - otsikko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CE959E4-A5A3-4673-90D8-0D14FE6E3A8C}"/>
    </a:ext>
  </a:extLst>
</a:theme>
</file>

<file path=ppt/theme/theme4.xml><?xml version="1.0" encoding="utf-8"?>
<a:theme xmlns:a="http://schemas.openxmlformats.org/drawingml/2006/main" name="2_Ryhti">
  <a:themeElements>
    <a:clrScheme name="Ryhti">
      <a:dk1>
        <a:sysClr val="windowText" lastClr="000000"/>
      </a:dk1>
      <a:lt1>
        <a:sysClr val="window" lastClr="FFFFFF"/>
      </a:lt1>
      <a:dk2>
        <a:srgbClr val="253746"/>
      </a:dk2>
      <a:lt2>
        <a:srgbClr val="F6F3E5"/>
      </a:lt2>
      <a:accent1>
        <a:srgbClr val="253746"/>
      </a:accent1>
      <a:accent2>
        <a:srgbClr val="C66E4E"/>
      </a:accent2>
      <a:accent3>
        <a:srgbClr val="ECC7CD"/>
      </a:accent3>
      <a:accent4>
        <a:srgbClr val="2C5234"/>
      </a:accent4>
      <a:accent5>
        <a:srgbClr val="BAD4DB"/>
      </a:accent5>
      <a:accent6>
        <a:srgbClr val="E0C09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Aikajana_RYTJ_yhteentoimivuus_2021_2022.potx" id="{E18B01B5-DD05-45D0-9800-EDD7DCE76EC7}" vid="{AEC3A0CB-D527-48A3-9F33-8C10A46054A5}"/>
    </a:ext>
  </a:extLst>
</a:theme>
</file>

<file path=ppt/theme/theme5.xml><?xml version="1.0" encoding="utf-8"?>
<a:theme xmlns:a="http://schemas.openxmlformats.org/drawingml/2006/main" name="3_Ryhti">
  <a:themeElements>
    <a:clrScheme name="Ryhti">
      <a:dk1>
        <a:sysClr val="windowText" lastClr="000000"/>
      </a:dk1>
      <a:lt1>
        <a:sysClr val="window" lastClr="FFFFFF"/>
      </a:lt1>
      <a:dk2>
        <a:srgbClr val="253746"/>
      </a:dk2>
      <a:lt2>
        <a:srgbClr val="F6F3E5"/>
      </a:lt2>
      <a:accent1>
        <a:srgbClr val="253746"/>
      </a:accent1>
      <a:accent2>
        <a:srgbClr val="C66E4E"/>
      </a:accent2>
      <a:accent3>
        <a:srgbClr val="ECC7CD"/>
      </a:accent3>
      <a:accent4>
        <a:srgbClr val="2C5234"/>
      </a:accent4>
      <a:accent5>
        <a:srgbClr val="BAD4DB"/>
      </a:accent5>
      <a:accent6>
        <a:srgbClr val="E0C09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RYHTI_esitypohja_v2021-02-17 b.potx" id="{C971A0FE-77AE-4092-BA36-19458E27B293}" vid="{08C7BF61-2802-4149-98B2-C80ED08CDC28}"/>
    </a:ext>
  </a:extLst>
</a:theme>
</file>

<file path=ppt/theme/theme6.xml><?xml version="1.0" encoding="utf-8"?>
<a:theme xmlns:a="http://schemas.openxmlformats.org/drawingml/2006/main" name="2_YM - otsikko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CE959E4-A5A3-4673-90D8-0D14FE6E3A8C}"/>
    </a:ext>
  </a:extLst>
</a:theme>
</file>

<file path=ppt/theme/theme7.xml><?xml version="1.0" encoding="utf-8"?>
<a:theme xmlns:a="http://schemas.openxmlformats.org/drawingml/2006/main" name="Tiedonyhteentoimivuus logolla">
  <a:themeElements>
    <a:clrScheme name="Ryhti">
      <a:dk1>
        <a:sysClr val="windowText" lastClr="000000"/>
      </a:dk1>
      <a:lt1>
        <a:sysClr val="window" lastClr="FFFFFF"/>
      </a:lt1>
      <a:dk2>
        <a:srgbClr val="253746"/>
      </a:dk2>
      <a:lt2>
        <a:srgbClr val="F6F3E5"/>
      </a:lt2>
      <a:accent1>
        <a:srgbClr val="253746"/>
      </a:accent1>
      <a:accent2>
        <a:srgbClr val="C66E4E"/>
      </a:accent2>
      <a:accent3>
        <a:srgbClr val="ECC7CD"/>
      </a:accent3>
      <a:accent4>
        <a:srgbClr val="2C5234"/>
      </a:accent4>
      <a:accent5>
        <a:srgbClr val="BAD4DB"/>
      </a:accent5>
      <a:accent6>
        <a:srgbClr val="E0C09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Tiedon_yhteentoimivuus_1" id="{6C74989D-2D96-DA45-8182-B8432AB2A066}" vid="{40A38CB7-FD49-BA45-8C62-07FD5AE4EFE1}"/>
    </a:ext>
  </a:extLst>
</a:theme>
</file>

<file path=ppt/theme/theme8.xml><?xml version="1.0" encoding="utf-8"?>
<a:theme xmlns:a="http://schemas.openxmlformats.org/drawingml/2006/main" name="5_Ryhti">
  <a:themeElements>
    <a:clrScheme name="Ryhti">
      <a:dk1>
        <a:sysClr val="windowText" lastClr="000000"/>
      </a:dk1>
      <a:lt1>
        <a:sysClr val="window" lastClr="FFFFFF"/>
      </a:lt1>
      <a:dk2>
        <a:srgbClr val="253746"/>
      </a:dk2>
      <a:lt2>
        <a:srgbClr val="F6F3E5"/>
      </a:lt2>
      <a:accent1>
        <a:srgbClr val="253746"/>
      </a:accent1>
      <a:accent2>
        <a:srgbClr val="C66E4E"/>
      </a:accent2>
      <a:accent3>
        <a:srgbClr val="ECC7CD"/>
      </a:accent3>
      <a:accent4>
        <a:srgbClr val="2C5234"/>
      </a:accent4>
      <a:accent5>
        <a:srgbClr val="BAD4DB"/>
      </a:accent5>
      <a:accent6>
        <a:srgbClr val="E0C09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RYHTI_esitypohja_v2021-02-17 b.potx" id="{C971A0FE-77AE-4092-BA36-19458E27B293}" vid="{08C7BF61-2802-4149-98B2-C80ED08CDC28}"/>
    </a:ext>
  </a:extLst>
</a:theme>
</file>

<file path=ppt/theme/theme9.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RYHTI_esityspohja_2021 KÄYTÄ TÄTÄ</Template>
  <TotalTime>0</TotalTime>
  <Words>911</Words>
  <Application>Microsoft Office PowerPoint</Application>
  <PresentationFormat>Widescreen</PresentationFormat>
  <Paragraphs>165</Paragraphs>
  <Slides>13</Slides>
  <Notes>6</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13</vt:i4>
      </vt:variant>
    </vt:vector>
  </HeadingPairs>
  <TitlesOfParts>
    <vt:vector size="23" baseType="lpstr">
      <vt:lpstr>Arial</vt:lpstr>
      <vt:lpstr>Calibri</vt:lpstr>
      <vt:lpstr>Ryhti</vt:lpstr>
      <vt:lpstr>1_Ryhti</vt:lpstr>
      <vt:lpstr>YM - otsikkosivut</vt:lpstr>
      <vt:lpstr>2_Ryhti</vt:lpstr>
      <vt:lpstr>3_Ryhti</vt:lpstr>
      <vt:lpstr>2_YM - otsikkosivut</vt:lpstr>
      <vt:lpstr>Tiedonyhteentoimivuus logolla</vt:lpstr>
      <vt:lpstr>5_Ryhti</vt:lpstr>
      <vt:lpstr>Mitä Ryhdistä on kunnassa hyvä tietää?</vt:lpstr>
      <vt:lpstr>Mikä on Ryhti?</vt:lpstr>
      <vt:lpstr>Näin rakennetun ympäristön digimuutos etenee kaavoituksessa ja rakennusluvituksessa</vt:lpstr>
      <vt:lpstr>Muutoksen perusperiaatteet</vt:lpstr>
      <vt:lpstr>Miten kuntaorganisaatio hyötyy?</vt:lpstr>
      <vt:lpstr>Mitä asukas ja yritykset hyötyvät?</vt:lpstr>
      <vt:lpstr>Miten kunnan työntekijä hyötyy?</vt:lpstr>
      <vt:lpstr>Miten tiedonhallinta kevenee viranomaisten välillä</vt:lpstr>
      <vt:lpstr>Ryhti-tietojärjestelmä lyhyesti</vt:lpstr>
      <vt:lpstr>Ryhti-tietojärjestelmä palvelee useita eri toimijoita</vt:lpstr>
      <vt:lpstr>Rakennetun ympäristön tietojärjestelmään  julkaistavat tiedot</vt:lpstr>
      <vt:lpstr>Mistä saat lisätietoa?</vt:lpstr>
      <vt:lpstr>Lisätietoja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2023-08-23T14:21:18Z</dcterms:created>
  <dcterms:modified xsi:type="dcterms:W3CDTF">2023-08-23T14:21:28Z</dcterms:modified>
</cp:coreProperties>
</file>